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A90"/>
    <a:srgbClr val="5AAE98"/>
    <a:srgbClr val="BDF5F4"/>
    <a:srgbClr val="1DBDB9"/>
    <a:srgbClr val="2ADE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-1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A9E36A5-EC8B-48FF-8CCE-CA2245D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1D97B59A-23DC-4F4D-8EF2-1C0E52BDB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0B3192A-28C6-4010-A4E7-68343F25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352D6E4-CC72-4BC6-86D9-82EF9237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A6DB92E-53EE-44BE-8AC6-9743CCD6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0681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8FF74DC-CFD1-4118-9D21-0D8DD9E3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C4C749D0-7FB8-4937-9FCA-DF77CB85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1CC3EE6-BEB1-4E33-8C2D-D63C7F6B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766003F-7EFB-46DE-80B7-0E4521E6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4E16E2F-01F4-4B2D-B6BC-02AD00B1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131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C52DBB2D-D11D-4CB0-973B-FE4132FFD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6DFEBADF-F776-47F8-A7BF-7A596AB34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3114E83-FFC6-455E-B659-354D9855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AB1B4A8-E1A9-47F3-B71D-F087825C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B981FD9-2B80-4C0A-97C8-F08EBF5B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6211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CE846BA-A721-4820-9952-C4FC903F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293A6B6-F645-4EFC-92DE-F6E3F9DF9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00AD10E-94EC-41E1-A1EE-6EEAF047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1663633-7C09-48C5-931E-C8EFBE2C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6F3F6DC-EA78-4B69-A3E5-3D6A1D64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325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A3942C-3CC3-45DC-BAE5-9C76E8DB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5B93051-C8CE-4F8F-8551-A6381E49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C88FCFF-1A11-4A3A-B75A-EA175D83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3280F5E-1E48-46DC-BAF0-866F3C70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D36AA82-8C91-44CE-B0A0-5A66DC48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2006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8DE7569-EC52-4E5C-A968-FE79F269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0E3CE88-826C-4F0C-90F2-2CD79FDC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C0B4BB0-2583-461D-88AF-36FC41DC3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01ADF5F-D632-44C5-97D8-B7761AC1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54B21D25-D053-490C-A8FF-6ABB6720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FCD67A9-8944-4021-A79D-D32CDF8D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9132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4D4A794-0419-4288-B630-4F7BEA117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F2C9E66-91E6-458A-B928-1D448ECCE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A81AC9-D499-43CF-ACBC-AD98D826A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1038A4A3-57F9-43CD-BA5D-5FE097E89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078F24C7-9D24-4DA2-91C7-8E1BA1334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BBC70D4D-53AF-422C-8590-98800C9B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6C0D3D51-B2B8-4A22-8B24-95093D46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785F4D4-DCED-4BEA-9726-D91A094D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4222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E77F9F5-D816-41E7-AF0F-03FF5A4F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C5FD29A3-22F3-4A15-A66F-D8910822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F3AE3CF-1827-4375-B520-35A778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5FE1095A-06A1-4536-AAB0-627B76EC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9627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3031D563-F971-4F9C-A7C8-71C053FC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E3877CC1-215B-447B-AB79-DC3D99FD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49AC8A48-0345-4EFB-B479-1AE3F920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092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0A6A583-5DCA-438C-9043-9929FD82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A935D76-E41F-4648-B267-2BC5995F3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B6F75CEF-7B7C-4E7A-B553-686AB0686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2BB000D-473F-4D2F-8165-AF00FE85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AA83132-7B12-41A7-BA4B-559A55A2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0E7680C-EED8-488A-9498-CFD7F0FC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9316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6EB2B8A-8BB9-4723-9A41-E7E5CB84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36A3E7A5-FB2A-4718-BA68-CAC7D1D3F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5491A42-CEF5-44F3-9918-3BAD625D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4E0D6B4-3B8C-4E8F-945F-F7526AE1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EC98004B-D9E3-46B2-899F-BF0D79AB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8864AB9D-C774-4945-815A-47E19BBE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9763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60B3AEB8-CE3B-4715-B3AB-0FD2F801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EFA9246F-8918-4DB1-84A0-887F067A9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D4D85A-F6ED-434F-BD57-527E4E566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35D7-6D57-45F8-B94D-B8E750634ABF}" type="datetimeFigureOut">
              <a:rPr kumimoji="1" lang="ja-JP" altLang="en-US" smtClean="0"/>
              <a:pPr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702E818-1006-4FF6-880D-A59FC6E38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977A0B0-2E53-4629-9C89-5BE5E20E6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83E0-84AC-4A54-9B9A-9BB6F3EFC6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068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6845734-3253-4DAC-8604-8720693050FE}"/>
              </a:ext>
            </a:extLst>
          </p:cNvPr>
          <p:cNvSpPr txBox="1"/>
          <p:nvPr/>
        </p:nvSpPr>
        <p:spPr>
          <a:xfrm>
            <a:off x="310551" y="0"/>
            <a:ext cx="11881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県病・市民病院の新統合病院</a:t>
            </a:r>
            <a:r>
              <a:rPr lang="ja-JP" altLang="en-US" sz="54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lang="ja-JP" altLang="en-US" sz="5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ついて</a:t>
            </a:r>
            <a:endParaRPr lang="en-US" altLang="ja-JP" sz="54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54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みんなで考えて</a:t>
            </a:r>
            <a:r>
              <a:rPr lang="ja-JP" altLang="en-US" sz="54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みませんか？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="" xmlns:a16="http://schemas.microsoft.com/office/drawing/2014/main" id="{682BA361-A09C-9929-2157-2C1109835F52}"/>
              </a:ext>
            </a:extLst>
          </p:cNvPr>
          <p:cNvSpPr/>
          <p:nvPr/>
        </p:nvSpPr>
        <p:spPr>
          <a:xfrm>
            <a:off x="234612" y="3376806"/>
            <a:ext cx="7257533" cy="3268363"/>
          </a:xfrm>
          <a:prstGeom prst="roundRect">
            <a:avLst>
              <a:gd name="adj" fmla="val 5480"/>
            </a:avLst>
          </a:prstGeom>
          <a:solidFill>
            <a:srgbClr val="D4F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　講演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1. </a:t>
            </a:r>
            <a:r>
              <a:rPr lang="ja-JP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山形県酒田市における県立市立２病院統合とその後の経過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～</a:t>
            </a:r>
            <a:r>
              <a:rPr lang="ja-JP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今後の課題と対応について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60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分）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endParaRPr lang="en-US" altLang="ja-JP" sz="8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講師：</a:t>
            </a:r>
            <a:r>
              <a:rPr lang="ja-JP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栗谷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義樹　先生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</a:t>
            </a:r>
            <a:r>
              <a:rPr lang="ja-JP" altLang="ja-JP" sz="14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地方独立行政法人山形県・酒田市</a:t>
            </a:r>
            <a:r>
              <a:rPr lang="ja-JP" altLang="ja-JP" sz="1400" dirty="0" smtClean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病院</a:t>
            </a:r>
            <a:r>
              <a:rPr lang="ja-JP" altLang="en-US" sz="1400" dirty="0" smtClean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機構</a:t>
            </a:r>
            <a:r>
              <a:rPr lang="ja-JP" altLang="ja-JP" sz="14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理事長</a:t>
            </a:r>
            <a:r>
              <a:rPr lang="ja-JP" altLang="en-US" sz="14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）</a:t>
            </a:r>
            <a:endParaRPr lang="en-US" altLang="ja-JP" sz="14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2.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青森県と青森市の医療（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分）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endParaRPr lang="en-US" altLang="ja-JP" sz="8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講師：大竹 進　先生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	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（青森県社会保障推進協議会会長）</a:t>
            </a:r>
            <a:endParaRPr lang="en-US" altLang="ja-JP" sz="14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endParaRPr lang="en-US" altLang="ja-JP" sz="12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部　意見交換（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50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分）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09203C60-A9A5-430D-9D63-00D5FC2C5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87" y="3207272"/>
            <a:ext cx="4244196" cy="1676557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850C125A-00EA-3A25-D9D6-BCFF88994EF6}"/>
              </a:ext>
            </a:extLst>
          </p:cNvPr>
          <p:cNvSpPr txBox="1"/>
          <p:nvPr/>
        </p:nvSpPr>
        <p:spPr>
          <a:xfrm>
            <a:off x="257279" y="1708030"/>
            <a:ext cx="118816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日時：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2023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25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日（土）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14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00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16</a:t>
            </a:r>
            <a:r>
              <a:rPr lang="ja-JP" altLang="en-US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48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30</a:t>
            </a:r>
          </a:p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場所：</a:t>
            </a:r>
            <a:r>
              <a:rPr lang="ja-JP" altLang="ja-JP" sz="40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青森県観光物産館アスパム</a:t>
            </a:r>
            <a:r>
              <a:rPr lang="en-US" altLang="ja-JP" sz="40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5</a:t>
            </a:r>
            <a:r>
              <a:rPr lang="ja-JP" altLang="ja-JP" sz="40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階</a:t>
            </a:r>
            <a:r>
              <a:rPr lang="ja-JP" altLang="en-US" sz="40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あすなろ</a:t>
            </a:r>
            <a:endParaRPr lang="ja-JP" altLang="ja-JP" sz="4000" b="1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4E701DF7-885F-1473-05E2-8B625DE93BDD}"/>
              </a:ext>
            </a:extLst>
          </p:cNvPr>
          <p:cNvSpPr txBox="1"/>
          <p:nvPr/>
        </p:nvSpPr>
        <p:spPr>
          <a:xfrm>
            <a:off x="7706011" y="4758267"/>
            <a:ext cx="3904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BIZ UDPゴシック" pitchFamily="50" charset="-128"/>
                <a:ea typeface="BIZ UDPゴシック" pitchFamily="50" charset="-128"/>
              </a:rPr>
              <a:t>主催：青森県社会保障推進協議会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D26E725C-93D1-B3EF-ACCC-90C41871F945}"/>
              </a:ext>
            </a:extLst>
          </p:cNvPr>
          <p:cNvSpPr txBox="1"/>
          <p:nvPr/>
        </p:nvSpPr>
        <p:spPr>
          <a:xfrm>
            <a:off x="7586133" y="5418669"/>
            <a:ext cx="41825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       青森県</a:t>
            </a:r>
            <a:r>
              <a:rPr lang="ja-JP" altLang="en-US" sz="1600" dirty="0"/>
              <a:t>社会保障協議会事務局</a:t>
            </a:r>
            <a:endParaRPr lang="en-US" altLang="ja-JP" sz="1600" dirty="0"/>
          </a:p>
          <a:p>
            <a:r>
              <a:rPr lang="ja-JP" altLang="en-US" sz="1600" dirty="0"/>
              <a:t>　　　　青森市中央１丁目</a:t>
            </a:r>
            <a:r>
              <a:rPr lang="en-US" altLang="ja-JP" sz="1600" dirty="0"/>
              <a:t>6</a:t>
            </a:r>
            <a:r>
              <a:rPr lang="ja-JP" altLang="en-US" sz="1600" dirty="0"/>
              <a:t>番</a:t>
            </a:r>
            <a:r>
              <a:rPr lang="en-US" altLang="ja-JP" sz="1600" dirty="0"/>
              <a:t>8</a:t>
            </a:r>
            <a:r>
              <a:rPr lang="ja-JP" altLang="en-US" sz="1600" dirty="0"/>
              <a:t>号　３階</a:t>
            </a:r>
            <a:endParaRPr lang="en-US" altLang="ja-JP" sz="1600" dirty="0"/>
          </a:p>
          <a:p>
            <a:r>
              <a:rPr lang="ja-JP" altLang="en-US" sz="1600" dirty="0"/>
              <a:t>　　　　青森県民主医療機関連合会内</a:t>
            </a:r>
            <a:endParaRPr lang="en-US" altLang="ja-JP" sz="1600" dirty="0"/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TEL017-718-2375</a:t>
            </a:r>
            <a:r>
              <a:rPr lang="ja-JP" altLang="en-US" sz="1600" dirty="0"/>
              <a:t>　</a:t>
            </a:r>
            <a:r>
              <a:rPr lang="en-US" altLang="ja-JP" sz="1600" dirty="0"/>
              <a:t>FAX017-773-5326</a:t>
            </a:r>
            <a:endParaRPr kumimoji="1" lang="ja-JP" altLang="en-US" sz="16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93C95BB1-9236-5323-2785-3F8D0E5A8540}"/>
              </a:ext>
            </a:extLst>
          </p:cNvPr>
          <p:cNvSpPr/>
          <p:nvPr/>
        </p:nvSpPr>
        <p:spPr>
          <a:xfrm>
            <a:off x="7772400" y="5367866"/>
            <a:ext cx="4131733" cy="11639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307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230</TotalTime>
  <Words>57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大竹進</dc:creator>
  <cp:lastModifiedBy>819029562462</cp:lastModifiedBy>
  <cp:revision>15</cp:revision>
  <cp:lastPrinted>2023-03-01T10:23:35Z</cp:lastPrinted>
  <dcterms:created xsi:type="dcterms:W3CDTF">2021-10-21T09:51:41Z</dcterms:created>
  <dcterms:modified xsi:type="dcterms:W3CDTF">2023-03-03T04:28:02Z</dcterms:modified>
</cp:coreProperties>
</file>