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CC"/>
    <a:srgbClr val="BAC8F7"/>
    <a:srgbClr val="DEEBF7"/>
    <a:srgbClr val="F6E967"/>
    <a:srgbClr val="F4A300"/>
    <a:srgbClr val="000000"/>
    <a:srgbClr val="1F4E79"/>
    <a:srgbClr val="3F64A8"/>
    <a:srgbClr val="FA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3096" y="-6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342" y="2712665"/>
            <a:ext cx="7443214" cy="732319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0" y="0"/>
            <a:ext cx="7775575" cy="7661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508" y="880590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新型コロナウイルス感染症の影響により収入減少がある場合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" y="10043713"/>
            <a:ext cx="7775575" cy="86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6597" y="9095247"/>
            <a:ext cx="638794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今回の厚労省の減免通達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は、本来皆様が払う国保税（料）を国が代わりにそれぞれの自治体に払うため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免除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されます。これは、国民健康保険法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条で規定された法律であり、私たちの権利です。大いに広げ活用しましょう。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8417" y="10275209"/>
            <a:ext cx="1723549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　診療所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3435" y="242899"/>
            <a:ext cx="583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国民健康保険をお持ちの皆さん</a:t>
            </a:r>
            <a:endParaRPr lang="en-US" altLang="ja-JP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75627" y="3615563"/>
            <a:ext cx="6424313" cy="797445"/>
          </a:xfrm>
          <a:prstGeom prst="roundRect">
            <a:avLst>
              <a:gd name="adj" fmla="val 60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79324" y="3706996"/>
            <a:ext cx="6464037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spcAft>
                <a:spcPts val="400"/>
              </a:spcAft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厚労省が各自治体に以下の国民健康保険税（料）の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20970" y="2911496"/>
            <a:ext cx="4543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厚生労働省からのお知らせ</a:t>
            </a:r>
            <a:endParaRPr lang="en-US" altLang="ja-JP" sz="2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558417" y="6146637"/>
            <a:ext cx="6945303" cy="27999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64800" bIns="0" rtlCol="0" anchor="ctr"/>
          <a:lstStyle/>
          <a:p>
            <a:pPr algn="ctr"/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93845" y="6931258"/>
            <a:ext cx="6249516" cy="1471002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具体的な該当要件は各自治体で、決められます。まずは、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お住いの役所に電話でお尋ねください。</a:t>
            </a:r>
            <a:endParaRPr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04633" y="4019670"/>
            <a:ext cx="6364884" cy="393338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減免の</a:t>
            </a:r>
            <a:r>
              <a:rPr lang="ja-JP" altLang="en-US" sz="1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基準例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を示しました。</a:t>
            </a:r>
            <a:endParaRPr lang="ja-JP" altLang="en-US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459787" y="5335463"/>
            <a:ext cx="5843115" cy="675188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新型コロナウイルス感染症の影響により主・生計者の、事業収入・給与収入等の減少が認められるとき。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420191" y="4627116"/>
            <a:ext cx="5723170" cy="708347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新型コロナウイルス感染症より、主たる生計維持者が死亡、または重篤な疾病を負った世帯。</a:t>
            </a:r>
            <a:endParaRPr lang="ja-JP" altLang="en-US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126" y="1280700"/>
            <a:ext cx="71313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国民健康保険税（料）が</a:t>
            </a:r>
            <a:endParaRPr lang="en-US" altLang="ja-JP" sz="4400" dirty="0" smtClean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400" dirty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4400" dirty="0" smtClean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　　　減免されます！</a:t>
            </a:r>
            <a:endParaRPr kumimoji="1" lang="ja-JP" altLang="en-US" sz="44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554112" y="6010651"/>
            <a:ext cx="1385900" cy="79970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ワンポイント</a:t>
            </a:r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63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148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2015-04-28T12:00:53Z</dcterms:created>
  <dcterms:modified xsi:type="dcterms:W3CDTF">2020-04-28T03:47:43Z</dcterms:modified>
</cp:coreProperties>
</file>