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6B641F-3EBB-667B-7EEF-963268653B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第</a:t>
            </a:r>
            <a:r>
              <a:rPr kumimoji="1" lang="en-US" altLang="ja-JP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51</a:t>
            </a:r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回</a:t>
            </a:r>
            <a:r>
              <a:rPr kumimoji="1" lang="ja-JP" altLang="en-US" dirty="0">
                <a:solidFill>
                  <a:srgbClr val="00B0F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中央社保学校</a:t>
            </a:r>
            <a:r>
              <a:rPr kumimoji="1"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in</a:t>
            </a:r>
            <a:r>
              <a:rPr kumimoji="1" lang="ja-JP" altLang="en-US" dirty="0">
                <a:solidFill>
                  <a:srgbClr val="00B05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大阪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785E82F-1F8A-D9D7-FE86-3F1CD1FE3F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882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164592-FDC9-ABB7-B101-7922902770D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48140" y="384314"/>
            <a:ext cx="11025808" cy="5685182"/>
          </a:xfrm>
        </p:spPr>
        <p:txBody>
          <a:bodyPr>
            <a:normAutofit fontScale="90000"/>
          </a:bodyPr>
          <a:lstStyle/>
          <a:p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日時　</a:t>
            </a:r>
            <a:r>
              <a:rPr lang="en-US" altLang="ja-JP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2024</a:t>
            </a:r>
            <a:r>
              <a:rPr lang="ja-JP" altLang="en-US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年</a:t>
            </a:r>
            <a:r>
              <a:rPr lang="en-US" altLang="ja-JP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</a:t>
            </a:r>
            <a:r>
              <a:rPr lang="ja-JP" altLang="en-US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lang="en-US" altLang="ja-JP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31</a:t>
            </a:r>
            <a:r>
              <a:rPr lang="ja-JP" altLang="en-US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</a:t>
            </a:r>
            <a:r>
              <a:rPr lang="en-US" altLang="ja-JP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lang="ja-JP" altLang="en-US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土</a:t>
            </a:r>
            <a:r>
              <a:rPr lang="en-US" altLang="ja-JP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  <a:r>
              <a:rPr lang="ja-JP" altLang="en-US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en-US" altLang="ja-JP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</a:t>
            </a:r>
            <a:r>
              <a:rPr lang="ja-JP" altLang="en-US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lang="en-US" altLang="ja-JP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lang="ja-JP" altLang="en-US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</a:t>
            </a:r>
            <a:r>
              <a:rPr lang="en-US" altLang="ja-JP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lang="ja-JP" altLang="en-US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</a:t>
            </a:r>
            <a:r>
              <a:rPr lang="en-US" altLang="ja-JP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  <a:br>
              <a:rPr lang="en-US" altLang="ja-JP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開催方法　</a:t>
            </a:r>
            <a:r>
              <a:rPr lang="ja-JP" altLang="en-US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ハイブリッド</a:t>
            </a:r>
            <a:br>
              <a:rPr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リアル会場　</a:t>
            </a:r>
            <a:r>
              <a:rPr lang="ja-JP" altLang="en-US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大阪民医連</a:t>
            </a:r>
            <a:r>
              <a:rPr lang="en-US" altLang="ja-JP" sz="3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lang="ja-JP" altLang="en-US" sz="3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大阪市堺筋本町</a:t>
            </a:r>
            <a:r>
              <a:rPr lang="en-US" altLang="ja-JP" sz="3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  <a:br>
              <a:rPr lang="ja-JP" altLang="en-US" sz="3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ja-JP" altLang="en-US" sz="3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　　リアル参加可能数　</a:t>
            </a:r>
            <a:r>
              <a:rPr lang="en-US" altLang="ja-JP" sz="3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100</a:t>
            </a:r>
            <a:r>
              <a:rPr lang="ja-JP" altLang="en-US" sz="3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人</a:t>
            </a:r>
            <a:br>
              <a:rPr lang="ja-JP" altLang="en-US" sz="3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br>
              <a:rPr lang="ja-JP" altLang="en-US" sz="3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ja-JP" altLang="en-US" sz="3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ja-JP" altLang="en-US" sz="3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中央社保協、近畿ブロックで実行委員会体制を組み企画準備</a:t>
            </a:r>
            <a:br>
              <a:rPr lang="ja-JP" altLang="en-US" sz="3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ja-JP" altLang="en-US" sz="3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・長友佛教大学准教授がアドバイザー。講師陣は近畿の研究者・実　</a:t>
            </a:r>
            <a:br>
              <a:rPr lang="ja-JP" altLang="en-US" sz="3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ja-JP" altLang="en-US" sz="3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践者で。</a:t>
            </a:r>
            <a:br>
              <a:rPr lang="ja-JP" altLang="en-US" sz="3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ja-JP" altLang="en-US" sz="3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・資料はオンラインでダウンロード。できるだけ中央社保協に実務　</a:t>
            </a:r>
            <a:br>
              <a:rPr lang="ja-JP" altLang="en-US" sz="3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ja-JP" altLang="en-US" sz="3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負担がないように。</a:t>
            </a:r>
            <a:br>
              <a:rPr lang="ja-JP" altLang="en-US" sz="3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ja-JP" altLang="en-US" sz="3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・参加費は</a:t>
            </a:r>
            <a:r>
              <a:rPr lang="en-US" altLang="ja-JP" sz="3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lang="ja-JP" altLang="en-US" sz="3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</a:t>
            </a:r>
            <a:r>
              <a:rPr lang="en-US" altLang="ja-JP" sz="3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1000</a:t>
            </a:r>
            <a:r>
              <a:rPr lang="ja-JP" altLang="en-US" sz="3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円で設定</a:t>
            </a:r>
            <a:r>
              <a:rPr lang="ja-JP" altLang="en-US" sz="3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　　</a:t>
            </a:r>
            <a:endParaRPr kumimoji="1" lang="ja-JP" altLang="en-US" sz="3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885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646CEA-28B9-082D-24C4-D85FB6AF3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ja-JP" sz="7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つのテーマで展開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7BE5DF0-0E2B-B924-EAAC-D55B9CB2F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460928"/>
            <a:ext cx="10058400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●政治と社会保障</a:t>
            </a:r>
            <a:endParaRPr lang="en-US" altLang="ja-JP" sz="4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0" indent="0">
              <a:buNone/>
            </a:pPr>
            <a:r>
              <a:rPr lang="ja-JP" altLang="en-US" sz="4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●震災復興と自治体問題</a:t>
            </a:r>
          </a:p>
          <a:p>
            <a:pPr marL="0" indent="0">
              <a:buNone/>
            </a:pPr>
            <a:r>
              <a:rPr lang="ja-JP" altLang="en-US" sz="4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●</a:t>
            </a:r>
            <a:r>
              <a:rPr lang="ja-JP" altLang="en-US" sz="3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若い人たちとともに考える社会保障の未来</a:t>
            </a:r>
          </a:p>
        </p:txBody>
      </p:sp>
    </p:spTree>
    <p:extLst>
      <p:ext uri="{BB962C8B-B14F-4D97-AF65-F5344CB8AC3E}">
        <p14:creationId xmlns:p14="http://schemas.microsoft.com/office/powerpoint/2010/main" val="834951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D555D-502F-20A0-4565-AB2F49659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7160"/>
            <a:ext cx="10058400" cy="1371600"/>
          </a:xfrm>
        </p:spPr>
        <p:txBody>
          <a:bodyPr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今後のスケジュール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EF8398-BCC6-B09D-C82B-BA77A35D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139" y="1113183"/>
            <a:ext cx="11052313" cy="5314121"/>
          </a:xfrm>
        </p:spPr>
        <p:txBody>
          <a:bodyPr/>
          <a:lstStyle/>
          <a:p>
            <a:pPr algn="l"/>
            <a:r>
              <a:rPr lang="en-US" altLang="ja-JP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12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日（月）全国代表者会議</a:t>
            </a:r>
          </a:p>
          <a:p>
            <a:pPr algn="l"/>
            <a:r>
              <a:rPr lang="en-US" altLang="ja-JP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14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日（水）講師についての打ち合わせ</a:t>
            </a:r>
          </a:p>
          <a:p>
            <a:pPr algn="l"/>
            <a:r>
              <a:rPr lang="en-US" altLang="ja-JP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29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日（木）実行委員会</a:t>
            </a:r>
          </a:p>
          <a:p>
            <a:pPr algn="l"/>
            <a:r>
              <a:rPr lang="en-US" altLang="ja-JP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4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月３日（水）第９回運営委員会にて要綱確認</a:t>
            </a:r>
          </a:p>
          <a:p>
            <a:pPr algn="l"/>
            <a:r>
              <a:rPr lang="en-US" altLang="ja-JP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4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10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日（水）第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51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回中央社会保障学校参加要項・チラシ通知</a:t>
            </a:r>
          </a:p>
          <a:p>
            <a:pPr algn="l"/>
            <a:r>
              <a:rPr lang="en-US" altLang="ja-JP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8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月９日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(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) 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参加登録締め切り日（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ZOOM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情報は自動返信）</a:t>
            </a:r>
          </a:p>
          <a:p>
            <a:pPr algn="l"/>
            <a:r>
              <a:rPr lang="en-US" altLang="ja-JP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8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10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日（土）第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68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回総会</a:t>
            </a:r>
          </a:p>
          <a:p>
            <a:pPr algn="l"/>
            <a:r>
              <a:rPr lang="en-US" altLang="ja-JP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8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16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日（金）講師資料集約締め切り</a:t>
            </a:r>
          </a:p>
          <a:p>
            <a:pPr algn="l"/>
            <a:r>
              <a:rPr lang="en-US" altLang="ja-JP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8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31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(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) 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第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51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回中央社会保障学校開催（～９月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日）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242197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シャボン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TM03457510[[fn=シャボン]]</Template>
  <TotalTime>23</TotalTime>
  <Words>263</Words>
  <Application>Microsoft Office PowerPoint</Application>
  <PresentationFormat>ワイド画面</PresentationFormat>
  <Paragraphs>16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UD デジタル 教科書体 N-B</vt:lpstr>
      <vt:lpstr>UD デジタル 教科書体 NP-B</vt:lpstr>
      <vt:lpstr>Century Gothic</vt:lpstr>
      <vt:lpstr>Garamond</vt:lpstr>
      <vt:lpstr>シャボン</vt:lpstr>
      <vt:lpstr>第51回中央社保学校in大阪</vt:lpstr>
      <vt:lpstr>日時　2024年8月31日(土)・9月1日(日) 開催方法　ハイブリッド リアル会場　大阪民医連(大阪市堺筋本町) 　　　　　　　　リアル参加可能数　100人  ・中央社保協、近畿ブロックで実行委員会体制を組み企画準備 ・長友佛教大学准教授がアドバイザー。講師陣は近畿の研究者・実　 　践者で。 ・資料はオンラインでダウンロード。できるだけ中央社保協に実務　 　負担がないように。 ・参加費は1日1000円で設定　　　　　　　　</vt:lpstr>
      <vt:lpstr>3つのテーマで展開</vt:lpstr>
      <vt:lpstr>今後のスケジュール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第51回中央社保学校in大阪</dc:title>
  <dc:creator>順子</dc:creator>
  <cp:lastModifiedBy>順子</cp:lastModifiedBy>
  <cp:revision>4</cp:revision>
  <dcterms:created xsi:type="dcterms:W3CDTF">2024-02-10T16:23:49Z</dcterms:created>
  <dcterms:modified xsi:type="dcterms:W3CDTF">2024-02-11T22:45:43Z</dcterms:modified>
</cp:coreProperties>
</file>