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9" r:id="rId5"/>
    <p:sldId id="313" r:id="rId6"/>
    <p:sldId id="317" r:id="rId7"/>
    <p:sldId id="310" r:id="rId8"/>
    <p:sldId id="316" r:id="rId9"/>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79"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97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6DEE75-1C2C-4229-8F86-F6492EF108BE}" type="datetime1">
              <a:rPr lang="ja-JP" altLang="en-US" smtClean="0">
                <a:latin typeface="Meiryo UI" panose="020B0604030504040204" pitchFamily="50" charset="-128"/>
                <a:ea typeface="Meiryo UI" panose="020B0604030504040204" pitchFamily="50" charset="-128"/>
              </a:rPr>
              <a:t>2024/2/12</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7369B77-94AB-0344-9EBF-9DB9EE8D3ABC}"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D23A65E2-EA2B-47EE-BF7D-D54C689092BB}" type="datetime1">
              <a:rPr lang="ja-JP" altLang="en-US" noProof="0" smtClean="0"/>
              <a:t>2024/2/12</a:t>
            </a:fld>
            <a:endParaRPr lang="ja-JP" altLang="en-US" noProof="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0775476F-A808-1F46-A368-07984F6DA22E}"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1</a:t>
            </a:fld>
            <a:endParaRPr lang="ja-JP" altLang="en-US"/>
          </a:p>
        </p:txBody>
      </p:sp>
    </p:spTree>
    <p:extLst>
      <p:ext uri="{BB962C8B-B14F-4D97-AF65-F5344CB8AC3E}">
        <p14:creationId xmlns:p14="http://schemas.microsoft.com/office/powerpoint/2010/main" val="1242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2</a:t>
            </a:fld>
            <a:endParaRPr lang="ja-JP" altLang="en-US"/>
          </a:p>
        </p:txBody>
      </p:sp>
    </p:spTree>
    <p:extLst>
      <p:ext uri="{BB962C8B-B14F-4D97-AF65-F5344CB8AC3E}">
        <p14:creationId xmlns:p14="http://schemas.microsoft.com/office/powerpoint/2010/main" val="54866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0775476F-A808-1F46-A368-07984F6DA22E}" type="slidenum">
              <a:rPr lang="en-US" altLang="ja-JP" smtClean="0"/>
              <a:t>4</a:t>
            </a:fld>
            <a:endParaRPr lang="ja-JP" altLang="en-US"/>
          </a:p>
        </p:txBody>
      </p:sp>
    </p:spTree>
    <p:extLst>
      <p:ext uri="{BB962C8B-B14F-4D97-AF65-F5344CB8AC3E}">
        <p14:creationId xmlns:p14="http://schemas.microsoft.com/office/powerpoint/2010/main" val="369031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0775476F-A808-1F46-A368-07984F6DA22E}" type="slidenum">
              <a:rPr lang="en-US" altLang="ja-JP" smtClean="0"/>
              <a:t>5</a:t>
            </a:fld>
            <a:endParaRPr lang="ja-JP" altLang="en-US"/>
          </a:p>
        </p:txBody>
      </p:sp>
    </p:spTree>
    <p:extLst>
      <p:ext uri="{BB962C8B-B14F-4D97-AF65-F5344CB8AC3E}">
        <p14:creationId xmlns:p14="http://schemas.microsoft.com/office/powerpoint/2010/main" val="2140470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tx2"/>
        </a:solidFill>
        <a:effectLst/>
      </p:bgPr>
    </p:bg>
    <p:spTree>
      <p:nvGrpSpPr>
        <p:cNvPr id="1" name=""/>
        <p:cNvGrpSpPr/>
        <p:nvPr/>
      </p:nvGrpSpPr>
      <p:grpSpPr>
        <a:xfrm>
          <a:off x="0" y="0"/>
          <a:ext cx="0" cy="0"/>
          <a:chOff x="0" y="0"/>
          <a:chExt cx="0" cy="0"/>
        </a:xfrm>
      </p:grpSpPr>
      <p:pic>
        <p:nvPicPr>
          <p:cNvPr id="5" name="画像 4" descr="テキスト、植物を含む画像&#10;&#10;説明の自動生成">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円/楕円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9" name="直線​​コネクタ(S)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画像 10" descr="テキストを含む画像&#10;&#10;説明の自動生成">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円/楕円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陶器、磁器を含む画像&#10;&#10;説明の自動生成">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画像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タイトル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sz="46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sz="2400" baseline="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9" name="画像 8" descr="布を含む画像&#10;&#10;説明の自動生成">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長方形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植物を含む画像&#10;&#10;説明の自動生成">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4" name="フッター プレースホルダー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カスタム レイアウト">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タイトル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フッター プレースホルダー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2" name="コンテンツ プレースホルダー 11">
            <a:extLst>
              <a:ext uri="{FF2B5EF4-FFF2-40B4-BE49-F238E27FC236}">
                <a16:creationId xmlns:a16="http://schemas.microsoft.com/office/drawing/2014/main" id="{C6963F99-41C3-5ED4-AAD8-B904145CC7EA}"/>
              </a:ext>
            </a:extLst>
          </p:cNvPr>
          <p:cNvSpPr>
            <a:spLocks noGrp="1"/>
          </p:cNvSpPr>
          <p:nvPr>
            <p:ph sz="quarter" idx="12" hasCustomPrompt="1"/>
          </p:nvPr>
        </p:nvSpPr>
        <p:spPr>
          <a:xfrm>
            <a:off x="975360" y="2615184"/>
            <a:ext cx="10241280" cy="3319272"/>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6" name="長方形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36" name="画像 35" descr="木のクローズ アップ&#10;&#10;中程度の精度で自動的に生成される説明">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29" name="テキスト プレースホルダー 2">
            <a:extLst>
              <a:ext uri="{FF2B5EF4-FFF2-40B4-BE49-F238E27FC236}">
                <a16:creationId xmlns:a16="http://schemas.microsoft.com/office/drawing/2014/main" id="{DEF26CDF-94D4-BA22-7D14-8D3289040C90}"/>
              </a:ext>
            </a:extLst>
          </p:cNvPr>
          <p:cNvSpPr>
            <a:spLocks noGrp="1"/>
          </p:cNvSpPr>
          <p:nvPr>
            <p:ph type="body" idx="1" hasCustomPrompt="1"/>
          </p:nvPr>
        </p:nvSpPr>
        <p:spPr>
          <a:xfrm>
            <a:off x="6291072" y="2322576"/>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0" name="コンテンツ プレースホルダー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31" name="テキスト プレースホルダー 4">
            <a:extLst>
              <a:ext uri="{FF2B5EF4-FFF2-40B4-BE49-F238E27FC236}">
                <a16:creationId xmlns:a16="http://schemas.microsoft.com/office/drawing/2014/main" id="{DEAB8B47-DF86-7C9F-F027-2D4D22B2EA50}"/>
              </a:ext>
            </a:extLst>
          </p:cNvPr>
          <p:cNvSpPr>
            <a:spLocks noGrp="1"/>
          </p:cNvSpPr>
          <p:nvPr>
            <p:ph type="body" sz="quarter" idx="3" hasCustomPrompt="1"/>
          </p:nvPr>
        </p:nvSpPr>
        <p:spPr>
          <a:xfrm>
            <a:off x="6289612" y="4361688"/>
            <a:ext cx="5065776" cy="448056"/>
          </a:xfrm>
        </p:spPr>
        <p:txBody>
          <a:bodyPr rtlCol="0" anchor="b">
            <a:normAutofit/>
          </a:bodyPr>
          <a:lstStyle>
            <a:lvl1pPr marL="0" indent="0">
              <a:buFont typeface="Arial" panose="020B0604020202020204" pitchFamily="34" charse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pic>
        <p:nvPicPr>
          <p:cNvPr id="38" name="画像 37" descr="花の集まり&#10;&#10;低い信頼度で自動的に生成される説明">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テキスト プレースホルダー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比較">
    <p:bg>
      <p:bgPr>
        <a:solidFill>
          <a:schemeClr val="tx2"/>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cxnSp>
        <p:nvCxnSpPr>
          <p:cNvPr id="12" name="直線​​コネクタ(S)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画像 13" descr="軟体動物、昆虫を含む画像&#10;&#10;説明の自動生成">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124712"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4" name="コンテンツ プレースホルダー 3">
            <a:extLst>
              <a:ext uri="{FF2B5EF4-FFF2-40B4-BE49-F238E27FC236}">
                <a16:creationId xmlns:a16="http://schemas.microsoft.com/office/drawing/2014/main" id="{C752CCA9-53A3-4DA5-AD45-C2A2C12A3A6A}"/>
              </a:ext>
            </a:extLst>
          </p:cNvPr>
          <p:cNvSpPr>
            <a:spLocks noGrp="1"/>
          </p:cNvSpPr>
          <p:nvPr>
            <p:ph sz="half" idx="2" hasCustomPrompt="1"/>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sz="1600" baseline="0">
                <a:latin typeface="Meiryo UI" panose="020B0604030504040204" pitchFamily="50" charset="-128"/>
                <a:ea typeface="Meiryo UI" panose="020B0604030504040204" pitchFamily="50" charset="-128"/>
              </a:defRPr>
            </a:lvl1pPr>
            <a:lvl2pPr marL="685800" indent="-228600">
              <a:buClr>
                <a:srgbClr val="73292A"/>
              </a:buClr>
              <a:buFont typeface="Arial" panose="020B0604020202020204" pitchFamily="34" charset="0"/>
              <a:buChar char="•"/>
              <a:defRPr sz="1400" baseline="0">
                <a:latin typeface="Meiryo UI" panose="020B0604030504040204" pitchFamily="50" charset="-128"/>
                <a:ea typeface="Meiryo UI" panose="020B0604030504040204" pitchFamily="50" charset="-128"/>
              </a:defRPr>
            </a:lvl2pPr>
            <a:lvl3pPr marL="1143000" indent="-228600">
              <a:buClr>
                <a:srgbClr val="73292A"/>
              </a:buClr>
              <a:buFont typeface="Arial" panose="020B0604020202020204" pitchFamily="34" charset="0"/>
              <a:buChar char="•"/>
              <a:defRPr sz="1200" baseline="0">
                <a:latin typeface="Meiryo UI" panose="020B0604030504040204" pitchFamily="50" charset="-128"/>
                <a:ea typeface="Meiryo UI" panose="020B0604030504040204" pitchFamily="50" charset="-128"/>
              </a:defRPr>
            </a:lvl3pPr>
            <a:lvl4pPr marL="16002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4pPr>
            <a:lvl5pPr marL="2057400" indent="-228600">
              <a:buClr>
                <a:srgbClr val="73292A"/>
              </a:buClr>
              <a:buFont typeface="Arial" panose="020B0604020202020204" pitchFamily="34" charset="0"/>
              <a:buChar cha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テキスト プレースホルダー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6" name="コンテンツ プレースホルダー 5">
            <a:extLst>
              <a:ext uri="{FF2B5EF4-FFF2-40B4-BE49-F238E27FC236}">
                <a16:creationId xmlns:a16="http://schemas.microsoft.com/office/drawing/2014/main" id="{E2E342EE-68BB-484D-98C3-48A7847549D4}"/>
              </a:ext>
            </a:extLst>
          </p:cNvPr>
          <p:cNvSpPr>
            <a:spLocks noGrp="1"/>
          </p:cNvSpPr>
          <p:nvPr>
            <p:ph sz="quarter" idx="4" hasCustomPrompt="1"/>
          </p:nvPr>
        </p:nvSpPr>
        <p:spPr>
          <a:xfrm>
            <a:off x="4498848"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15" name="テキスト プレースホルダー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sz="2000" b="0" baseline="0">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6" name="コンテンツ プレースホルダー 5">
            <a:extLst>
              <a:ext uri="{FF2B5EF4-FFF2-40B4-BE49-F238E27FC236}">
                <a16:creationId xmlns:a16="http://schemas.microsoft.com/office/drawing/2014/main" id="{4AAE69C6-BB37-BC70-8424-BC928D19C91A}"/>
              </a:ext>
            </a:extLst>
          </p:cNvPr>
          <p:cNvSpPr>
            <a:spLocks noGrp="1"/>
          </p:cNvSpPr>
          <p:nvPr>
            <p:ph sz="quarter" idx="14" hasCustomPrompt="1"/>
          </p:nvPr>
        </p:nvSpPr>
        <p:spPr>
          <a:xfrm>
            <a:off x="7909560" y="2629116"/>
            <a:ext cx="3200400" cy="3320861"/>
          </a:xfrm>
        </p:spPr>
        <p:txBody>
          <a:bodyPr rtlCol="0">
            <a:normAutofit/>
          </a:bodyPr>
          <a:lstStyle>
            <a:lvl1pPr>
              <a:buClr>
                <a:srgbClr val="73292A"/>
              </a:buClr>
              <a:defRPr sz="1600" baseline="0">
                <a:latin typeface="Meiryo UI" panose="020B0604030504040204" pitchFamily="50" charset="-128"/>
                <a:ea typeface="Meiryo UI" panose="020B0604030504040204" pitchFamily="50" charset="-128"/>
              </a:defRPr>
            </a:lvl1pPr>
            <a:lvl2pPr>
              <a:buClr>
                <a:srgbClr val="73292A"/>
              </a:buClr>
              <a:defRPr sz="1400" baseline="0">
                <a:latin typeface="Meiryo UI" panose="020B0604030504040204" pitchFamily="50" charset="-128"/>
                <a:ea typeface="Meiryo UI" panose="020B0604030504040204" pitchFamily="50" charset="-128"/>
              </a:defRPr>
            </a:lvl2pPr>
            <a:lvl3pPr>
              <a:buClr>
                <a:srgbClr val="73292A"/>
              </a:buClr>
              <a:defRPr sz="1200" baseline="0">
                <a:latin typeface="Meiryo UI" panose="020B0604030504040204" pitchFamily="50" charset="-128"/>
                <a:ea typeface="Meiryo UI" panose="020B0604030504040204" pitchFamily="50" charset="-128"/>
              </a:defRPr>
            </a:lvl3pPr>
            <a:lvl4pPr>
              <a:buClr>
                <a:srgbClr val="73292A"/>
              </a:buClr>
              <a:defRPr sz="1100" baseline="0">
                <a:latin typeface="Meiryo UI" panose="020B0604030504040204" pitchFamily="50" charset="-128"/>
                <a:ea typeface="Meiryo UI" panose="020B0604030504040204" pitchFamily="50" charset="-128"/>
              </a:defRPr>
            </a:lvl4pPr>
            <a:lvl5pPr>
              <a:buClr>
                <a:srgbClr val="73292A"/>
              </a:buClr>
              <a:defRPr sz="11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カスタム レイアウト">
    <p:spTree>
      <p:nvGrpSpPr>
        <p:cNvPr id="1" name=""/>
        <p:cNvGrpSpPr/>
        <p:nvPr/>
      </p:nvGrpSpPr>
      <p:grpSpPr>
        <a:xfrm>
          <a:off x="0" y="0"/>
          <a:ext cx="0" cy="0"/>
          <a:chOff x="0" y="0"/>
          <a:chExt cx="0" cy="0"/>
        </a:xfrm>
      </p:grpSpPr>
      <p:pic>
        <p:nvPicPr>
          <p:cNvPr id="6" name="画像 5" descr="布を含む画像&#10;&#10;説明の自動生成">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長方形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花、植物を含む画像&#10;&#10;説明の自動生成">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画像 9" descr="花のクローズ アップ&#10;&#10;低い信頼度で自動的に生成される説明">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画像 11" descr="花のクローズ アップ&#10;&#10;低い信頼度で自動的に生成される説明">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長方形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6" name="長方形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9" name="コンテンツ プレースホルダー 2">
            <a:extLst>
              <a:ext uri="{FF2B5EF4-FFF2-40B4-BE49-F238E27FC236}">
                <a16:creationId xmlns:a16="http://schemas.microsoft.com/office/drawing/2014/main" id="{545D3FB1-678F-0A9A-CCB6-435CE57DA0F6}"/>
              </a:ext>
            </a:extLst>
          </p:cNvPr>
          <p:cNvSpPr>
            <a:spLocks noGrp="1"/>
          </p:cNvSpPr>
          <p:nvPr>
            <p:ph idx="1" hasCustomPrompt="1"/>
          </p:nvPr>
        </p:nvSpPr>
        <p:spPr>
          <a:xfrm>
            <a:off x="8211312" y="2011680"/>
            <a:ext cx="2999232" cy="2843784"/>
          </a:xfrm>
        </p:spPr>
        <p:txBody>
          <a:bodyPr rtlCol="0" anchor="ctr">
            <a:normAutofit/>
          </a:bodyPr>
          <a:lstStyle>
            <a:lvl1pPr marL="0" indent="0" algn="l">
              <a:lnSpc>
                <a:spcPct val="150000"/>
              </a:lnSpc>
              <a:buNone/>
              <a:defRPr sz="2400" baseline="0">
                <a:latin typeface="Meiryo UI" panose="020B0604030504040204" pitchFamily="50" charset="-128"/>
                <a:ea typeface="Meiryo UI" panose="020B0604030504040204" pitchFamily="50" charset="-128"/>
                <a:cs typeface="Gill Sans Nova Light" panose="020F0302020204030204" pitchFamily="34" charset="0"/>
              </a:defRPr>
            </a:lvl1pPr>
            <a:lvl2pPr algn="l">
              <a:lnSpc>
                <a:spcPct val="150000"/>
              </a:lnSpc>
              <a:defRPr sz="20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10" name="長方形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タイトル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lvl1pPr>
              <a:defRPr baseline="0">
                <a:latin typeface="Meiryo UI" panose="020B0604030504040204" pitchFamily="50" charset="-128"/>
                <a:ea typeface="Meiryo UI" panose="020B0604030504040204" pitchFamily="50" charset="-128"/>
              </a:defRPr>
            </a:lvl1pPr>
            <a:lvl2pPr>
              <a:defRPr baseline="0">
                <a:latin typeface="Meiryo UI" panose="020B0604030504040204" pitchFamily="50" charset="-128"/>
                <a:ea typeface="Meiryo UI" panose="020B0604030504040204" pitchFamily="50" charset="-128"/>
              </a:defRPr>
            </a:lvl2pPr>
            <a:lvl3pPr>
              <a:defRPr baseline="0">
                <a:latin typeface="Meiryo UI" panose="020B0604030504040204" pitchFamily="50" charset="-128"/>
                <a:ea typeface="Meiryo UI" panose="020B0604030504040204" pitchFamily="50" charset="-128"/>
              </a:defRPr>
            </a:lvl3pPr>
            <a:lvl4pPr>
              <a:defRPr baseline="0">
                <a:latin typeface="Meiryo UI" panose="020B0604030504040204" pitchFamily="50" charset="-128"/>
                <a:ea typeface="Meiryo UI" panose="020B0604030504040204" pitchFamily="50" charset="-128"/>
              </a:defRPr>
            </a:lvl4pPr>
            <a:lvl5pPr>
              <a:defRPr baseline="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長方形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6" name="長方形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7" name="画像 6" descr="軟体動物、昆虫を含む画像&#10;&#10;説明の自動生成">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タイトル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4" name="フッター プレースホルダー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lvl1pPr>
              <a:defRPr baseline="0">
                <a:latin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lvl1pPr>
              <a:defRPr baseline="0">
                <a:latin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C3F06A0-63CE-4272-B90E-4F20296BFBEB}"/>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テキスト プレースホルダー 3">
            <a:extLst>
              <a:ext uri="{FF2B5EF4-FFF2-40B4-BE49-F238E27FC236}">
                <a16:creationId xmlns:a16="http://schemas.microsoft.com/office/drawing/2014/main" id="{08467220-06E3-427A-B4D3-9B0030E09DB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dirty="0"/>
              <a:t>クリックしてマスター テキストのスタイルを編集</a:t>
            </a:r>
          </a:p>
        </p:txBody>
      </p:sp>
      <p:sp>
        <p:nvSpPr>
          <p:cNvPr id="6" name="フッター プレースホルダー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アイコンをクリックして図を追加</a:t>
            </a:r>
          </a:p>
        </p:txBody>
      </p:sp>
      <p:sp>
        <p:nvSpPr>
          <p:cNvPr id="4" name="テキスト プレースホルダー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6" name="フッター プレースホルダー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p>
            <a:pPr rtl="0"/>
            <a:r>
              <a:rPr lang="ja-JP" altLang="en-US" noProof="0"/>
              <a:t>プレゼンテーションのタイトル</a:t>
            </a:r>
          </a:p>
        </p:txBody>
      </p:sp>
      <p:sp>
        <p:nvSpPr>
          <p:cNvPr id="7" name="スライド番号プレースホルダー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p>
            <a:pPr rtl="0"/>
            <a:fld id="{294A09A9-5501-47C1-A89A-A340965A2BE2}" type="slidenum">
              <a:rPr lang="en-US" altLang="ja-JP" noProof="0" smtClean="0"/>
              <a:t>‹#›</a:t>
            </a:fld>
            <a:endParaRPr lang="ja-JP" altLang="en-US" noProof="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pic>
        <p:nvPicPr>
          <p:cNvPr id="4" name="画像 3" descr="布を含む画像&#10;&#10;説明の自動生成">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長方形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3" name="画像 12" descr="花の集まり&#10;&#10;低い信頼度で自動的に生成される説明">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タイトル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lvl1pP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8" name="フッター プレースホルダー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9" name="スライド番号プレースホルダー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
        <p:nvSpPr>
          <p:cNvPr id="32" name="コンテンツ プレースホルダー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8183880" y="2194560"/>
            <a:ext cx="3749040" cy="4306824"/>
          </a:xfrm>
        </p:spPr>
        <p:txBody>
          <a:bodyPr rtlCol="0">
            <a:normAutofit/>
          </a:bodyPr>
          <a:lstStyle>
            <a:lvl1pPr marL="0" indent="0">
              <a:lnSpc>
                <a:spcPct val="150000"/>
              </a:lnSpc>
              <a:buClr>
                <a:srgbClr val="73292A"/>
              </a:buClr>
              <a:buNone/>
              <a:defRPr sz="2400" baseline="0">
                <a:latin typeface="Meiryo UI" panose="020B0604030504040204" pitchFamily="50" charset="-128"/>
                <a:ea typeface="Meiryo UI" panose="020B0604030504040204" pitchFamily="50" charset="-128"/>
              </a:defRPr>
            </a:lvl1pPr>
            <a:lvl2pPr marL="228600">
              <a:buClr>
                <a:srgbClr val="73292A"/>
              </a:buClr>
              <a:defRPr sz="2000" baseline="0">
                <a:latin typeface="Meiryo UI" panose="020B0604030504040204" pitchFamily="50" charset="-128"/>
                <a:ea typeface="Meiryo UI" panose="020B0604030504040204" pitchFamily="50" charset="-128"/>
              </a:defRPr>
            </a:lvl2pPr>
            <a:lvl3pPr marL="685800">
              <a:buClr>
                <a:srgbClr val="73292A"/>
              </a:buClr>
              <a:defRPr sz="1800" baseline="0">
                <a:latin typeface="Meiryo UI" panose="020B0604030504040204" pitchFamily="50" charset="-128"/>
                <a:ea typeface="Meiryo UI" panose="020B0604030504040204" pitchFamily="50" charset="-128"/>
              </a:defRPr>
            </a:lvl3pPr>
            <a:lvl4pPr marL="1143000">
              <a:buClr>
                <a:srgbClr val="73292A"/>
              </a:buClr>
              <a:defRPr sz="1600" baseline="0">
                <a:latin typeface="Meiryo UI" panose="020B0604030504040204" pitchFamily="50" charset="-128"/>
                <a:ea typeface="Meiryo UI" panose="020B0604030504040204" pitchFamily="50" charset="-128"/>
              </a:defRPr>
            </a:lvl4pPr>
            <a:lvl5pPr marL="1600200">
              <a:buClr>
                <a:srgbClr val="73292A"/>
              </a:buClr>
              <a:defRPr sz="1600" baseline="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pic>
        <p:nvPicPr>
          <p:cNvPr id="6" name="画像 5" descr="花、植物を含む画像&#10;&#10;説明の自動生成">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テキスト プレースホルダー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sz="30000" baseline="0">
                <a:solidFill>
                  <a:schemeClr val="bg1"/>
                </a:solidFill>
                <a:latin typeface="Meiryo UI" panose="020B0604030504040204" pitchFamily="50" charset="-128"/>
                <a:ea typeface="Meiryo UI" panose="020B0604030504040204" pitchFamily="50" charset="-128"/>
              </a:defRPr>
            </a:lvl1pPr>
          </a:lstStyle>
          <a:p>
            <a:pPr lvl="0" rtl="0"/>
            <a:r>
              <a:rPr lang="en-US" altLang="ja-JP" noProof="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bg>
      <p:bgPr>
        <a:solidFill>
          <a:schemeClr val="tx2"/>
        </a:solidFill>
        <a:effectLst/>
      </p:bgPr>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solidFill>
                <a:schemeClr val="bg1"/>
              </a:solidFill>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軟体動物、昆虫を含む画像&#10;&#10;説明の自動生成">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画像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hasCustomPrompt="1"/>
          </p:nvPr>
        </p:nvSpPr>
        <p:spPr>
          <a:xfrm>
            <a:off x="2223516" y="2651760"/>
            <a:ext cx="7744968" cy="2697480"/>
          </a:xfrm>
        </p:spPr>
        <p:txBody>
          <a:bodyPr rtlCol="0">
            <a:normAutofit/>
          </a:bodyPr>
          <a:lstStyle>
            <a:lvl1pPr marL="0" indent="0" algn="ctr">
              <a:lnSpc>
                <a:spcPct val="100000"/>
              </a:lnSpc>
              <a:buNone/>
              <a:defRPr sz="2000" baseline="0">
                <a:latin typeface="Meiryo UI" panose="020B0604030504040204" pitchFamily="50" charset="-128"/>
                <a:ea typeface="Meiryo UI" panose="020B0604030504040204" pitchFamily="50" charset="-128"/>
                <a:cs typeface="Gill Sans Nova Light" panose="020F0302020204030204" pitchFamily="34" charset="0"/>
              </a:defRPr>
            </a:lvl1pPr>
            <a:lvl2pPr algn="ctr">
              <a:lnSpc>
                <a:spcPct val="100000"/>
              </a:lnSpc>
              <a:defRPr sz="1800" baseline="0">
                <a:latin typeface="Meiryo UI" panose="020B0604030504040204" pitchFamily="50" charset="-128"/>
                <a:ea typeface="Meiryo UI" panose="020B0604030504040204" pitchFamily="50" charset="-128"/>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rtl="0"/>
            <a:r>
              <a:rPr lang="ja-JP" altLang="en-US" noProof="0"/>
              <a:t>クリックしてマスター テキストのスタイルを編集</a:t>
            </a:r>
          </a:p>
          <a:p>
            <a:pPr lvl="1" rtl="0"/>
            <a:endParaRPr lang="ja-JP" altLang="en-US" noProof="0"/>
          </a:p>
        </p:txBody>
      </p:sp>
      <p:sp>
        <p:nvSpPr>
          <p:cNvPr id="14" name="フッター プレースホルダー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15" name="スライド番号プレースホルダー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solidFill>
          <a:schemeClr val="tx2"/>
        </a:solidFill>
        <a:effectLst/>
      </p:bgPr>
    </p:bg>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1" name="画像 10" descr="植物のクローズ アップ&#10;&#10;低い信頼度で自動的に生成される説明">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画像 8" descr="寝具、布を含む画像&#10;&#10;説明の自動生成">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長方形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cs typeface="Gill Sans Light" panose="020B0302020104020203" pitchFamily="34" charset="-79"/>
            </a:endParaRPr>
          </a:p>
        </p:txBody>
      </p:sp>
      <p:pic>
        <p:nvPicPr>
          <p:cNvPr id="15" name="画像 14" descr="陶器、磁器を含む画像&#10;&#10;説明の自動生成">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画像 16" descr="テキストを含む画像&#10;&#10;説明の自動生成">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userDrawn="1">
            <p:ph type="body" idx="1" hasCustomPrompt="1"/>
          </p:nvPr>
        </p:nvSpPr>
        <p:spPr>
          <a:xfrm>
            <a:off x="1153668" y="4700016"/>
            <a:ext cx="9884664" cy="457200"/>
          </a:xfrm>
        </p:spPr>
        <p:txBody>
          <a:bodyPr rtlCol="0" anchor="ctr"/>
          <a:lstStyle>
            <a:lvl1pPr marL="0" indent="0" algn="ctr">
              <a:buNone/>
              <a:defRPr sz="2400" baseline="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緑)">
    <p:bg>
      <p:bgPr>
        <a:solidFill>
          <a:schemeClr val="tx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baseline="0">
                <a:latin typeface="Meiryo UI" panose="020B0604030504040204" pitchFamily="50" charset="-128"/>
                <a:ea typeface="Meiryo UI" panose="020B0604030504040204" pitchFamily="50" charset="-128"/>
                <a:cs typeface="Gill Sans Nova Light" panose="020F0302020204030204" pitchFamily="34" charset="0"/>
              </a:defRPr>
            </a:lvl1pPr>
            <a:lvl2pPr>
              <a:defRPr baseline="0">
                <a:latin typeface="Meiryo UI" panose="020B0604030504040204" pitchFamily="50" charset="-128"/>
                <a:ea typeface="Meiryo UI" panose="020B0604030504040204" pitchFamily="50" charset="-128"/>
                <a:cs typeface="Gill Sans Nova Light" panose="020F0302020204030204" pitchFamily="34" charset="0"/>
              </a:defRPr>
            </a:lvl2pPr>
            <a:lvl3pPr>
              <a:defRPr baseline="0">
                <a:latin typeface="Meiryo UI" panose="020B0604030504040204" pitchFamily="50" charset="-128"/>
                <a:ea typeface="Meiryo UI" panose="020B0604030504040204" pitchFamily="50" charset="-128"/>
                <a:cs typeface="Gill Sans Nova Light" panose="020F0302020204030204" pitchFamily="34" charset="0"/>
              </a:defRPr>
            </a:lvl3pPr>
            <a:lvl4pPr>
              <a:defRPr baseline="0">
                <a:latin typeface="Meiryo UI" panose="020B0604030504040204" pitchFamily="50" charset="-128"/>
                <a:ea typeface="Meiryo UI" panose="020B0604030504040204" pitchFamily="50" charset="-128"/>
                <a:cs typeface="Gill Sans Nova Light" panose="020F0302020204030204" pitchFamily="34" charset="0"/>
              </a:defRPr>
            </a:lvl4pPr>
            <a:lvl5pPr>
              <a:defRPr baseline="0">
                <a:latin typeface="Meiryo UI" panose="020B0604030504040204" pitchFamily="50" charset="-128"/>
                <a:ea typeface="Meiryo UI" panose="020B0604030504040204" pitchFamily="50" charset="-128"/>
                <a:cs typeface="Gill Sans Nova Light" panose="020F0302020204030204" pitchFamily="34" charset="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7" name="スライド番号プレースホルダー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 ヘッダー">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8" name="画像 7" descr="布を含む画像&#10;&#10;説明の自動生成">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長方形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6" name="画像 15" descr="花、植物を含む画像&#10;&#10;説明の自動生成">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画像 18" descr="軟体動物、昆虫を含む画像&#10;&#10;説明の自動生成">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タイトル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sz="4400"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E65DE34-CDB7-41F7-A95A-592B99558C69}"/>
              </a:ext>
            </a:extLst>
          </p:cNvPr>
          <p:cNvSpPr>
            <a:spLocks noGrp="1"/>
          </p:cNvSpPr>
          <p:nvPr>
            <p:ph type="body" idx="1" hasCustomPrompt="1"/>
          </p:nvPr>
        </p:nvSpPr>
        <p:spPr>
          <a:xfrm>
            <a:off x="1743454" y="3964517"/>
            <a:ext cx="8705089" cy="457200"/>
          </a:xfrm>
        </p:spPr>
        <p:txBody>
          <a:bodyPr rtlCol="0" anchor="ctr"/>
          <a:lstStyle>
            <a:lvl1pPr marL="0" indent="0" algn="ctr">
              <a:buNone/>
              <a:defRPr sz="2400" baseline="0">
                <a:solidFill>
                  <a:schemeClr val="accent3"/>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0"/>
              <a:t>クリックしてマスター テキストのスタイルを編集</a:t>
            </a:r>
          </a:p>
        </p:txBody>
      </p:sp>
      <p:sp>
        <p:nvSpPr>
          <p:cNvPr id="27" name="テキスト プレースホルダー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
        <p:nvSpPr>
          <p:cNvPr id="28" name="テキスト プレースホルダー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sz="14000" b="1" baseline="0">
                <a:solidFill>
                  <a:schemeClr val="tx2"/>
                </a:solidFill>
                <a:latin typeface="Meiryo UI" panose="020B0604030504040204" pitchFamily="50" charset="-128"/>
                <a:ea typeface="Meiryo UI" panose="020B0604030504040204" pitchFamily="50" charset="-128"/>
              </a:defRPr>
            </a:lvl1pPr>
          </a:lstStyle>
          <a:p>
            <a:pPr lvl="0" rtl="0"/>
            <a:r>
              <a:rPr lang="ja-JP" altLang="en-US" noProof="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sz="20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sz="160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ユーザー設定のレイアウト">
    <p:bg>
      <p:bgPr>
        <a:solidFill>
          <a:schemeClr val="tx2"/>
        </a:solidFill>
        <a:effectLst/>
      </p:bgPr>
    </p:bg>
    <p:spTree>
      <p:nvGrpSpPr>
        <p:cNvPr id="1" name=""/>
        <p:cNvGrpSpPr/>
        <p:nvPr/>
      </p:nvGrpSpPr>
      <p:grpSpPr>
        <a:xfrm>
          <a:off x="0" y="0"/>
          <a:ext cx="0" cy="0"/>
          <a:chOff x="0" y="0"/>
          <a:chExt cx="0" cy="0"/>
        </a:xfrm>
      </p:grpSpPr>
      <p:sp>
        <p:nvSpPr>
          <p:cNvPr id="6" name="長方形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sp>
        <p:nvSpPr>
          <p:cNvPr id="8" name="長方形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aseline="0" noProof="0">
              <a:latin typeface="Meiryo UI" panose="020B0604030504040204" pitchFamily="50" charset="-128"/>
              <a:ea typeface="Meiryo UI" panose="020B0604030504040204" pitchFamily="50" charset="-128"/>
            </a:endParaRPr>
          </a:p>
        </p:txBody>
      </p:sp>
      <p:pic>
        <p:nvPicPr>
          <p:cNvPr id="10" name="画像 9" descr="軟体動物、昆虫を含む画像&#10;&#10;説明の自動生成">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タイトル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22" name="図プレースホルダー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0" name="テキスト プレースホルダー 19">
            <a:extLst>
              <a:ext uri="{FF2B5EF4-FFF2-40B4-BE49-F238E27FC236}">
                <a16:creationId xmlns:a16="http://schemas.microsoft.com/office/drawing/2014/main" id="{DAB2A93C-DB99-8217-D74F-D08E610FA758}"/>
              </a:ext>
            </a:extLst>
          </p:cNvPr>
          <p:cNvSpPr>
            <a:spLocks noGrp="1"/>
          </p:cNvSpPr>
          <p:nvPr>
            <p:ph type="body" sz="quarter" idx="13" hasCustomPrompt="1"/>
          </p:nvPr>
        </p:nvSpPr>
        <p:spPr>
          <a:xfrm>
            <a:off x="1106424"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1" name="テキスト プレースホルダー 19">
            <a:extLst>
              <a:ext uri="{FF2B5EF4-FFF2-40B4-BE49-F238E27FC236}">
                <a16:creationId xmlns:a16="http://schemas.microsoft.com/office/drawing/2014/main" id="{61950EAA-EB4E-8768-AFC9-A0356AECFE12}"/>
              </a:ext>
            </a:extLst>
          </p:cNvPr>
          <p:cNvSpPr>
            <a:spLocks noGrp="1"/>
          </p:cNvSpPr>
          <p:nvPr>
            <p:ph type="body" sz="quarter" idx="14" hasCustomPrompt="1"/>
          </p:nvPr>
        </p:nvSpPr>
        <p:spPr>
          <a:xfrm>
            <a:off x="1106424"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6" name="図プレースホルダー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5" name="テキスト プレースホルダー 19">
            <a:extLst>
              <a:ext uri="{FF2B5EF4-FFF2-40B4-BE49-F238E27FC236}">
                <a16:creationId xmlns:a16="http://schemas.microsoft.com/office/drawing/2014/main" id="{A6866782-6675-4F37-E5D2-68CB0191C1A7}"/>
              </a:ext>
            </a:extLst>
          </p:cNvPr>
          <p:cNvSpPr>
            <a:spLocks noGrp="1"/>
          </p:cNvSpPr>
          <p:nvPr>
            <p:ph type="body" sz="quarter" idx="25" hasCustomPrompt="1"/>
          </p:nvPr>
        </p:nvSpPr>
        <p:spPr>
          <a:xfrm>
            <a:off x="1106424"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4" name="テキスト プレースホルダー 19">
            <a:extLst>
              <a:ext uri="{FF2B5EF4-FFF2-40B4-BE49-F238E27FC236}">
                <a16:creationId xmlns:a16="http://schemas.microsoft.com/office/drawing/2014/main" id="{9F53AB27-DDFA-AA5D-8253-546C9BBA9CE7}"/>
              </a:ext>
            </a:extLst>
          </p:cNvPr>
          <p:cNvSpPr>
            <a:spLocks noGrp="1"/>
          </p:cNvSpPr>
          <p:nvPr>
            <p:ph type="body" sz="quarter" idx="24" hasCustomPrompt="1"/>
          </p:nvPr>
        </p:nvSpPr>
        <p:spPr>
          <a:xfrm>
            <a:off x="1106424"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1" name="図プレースホルダー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3" name="テキスト プレースホルダー 19">
            <a:extLst>
              <a:ext uri="{FF2B5EF4-FFF2-40B4-BE49-F238E27FC236}">
                <a16:creationId xmlns:a16="http://schemas.microsoft.com/office/drawing/2014/main" id="{EAB1EC17-F1C7-0781-4F52-DEE9122BBC9D}"/>
              </a:ext>
            </a:extLst>
          </p:cNvPr>
          <p:cNvSpPr>
            <a:spLocks noGrp="1"/>
          </p:cNvSpPr>
          <p:nvPr>
            <p:ph type="body" sz="quarter" idx="19" hasCustomPrompt="1"/>
          </p:nvPr>
        </p:nvSpPr>
        <p:spPr>
          <a:xfrm>
            <a:off x="3639312"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2" name="テキスト プレースホルダー 19">
            <a:extLst>
              <a:ext uri="{FF2B5EF4-FFF2-40B4-BE49-F238E27FC236}">
                <a16:creationId xmlns:a16="http://schemas.microsoft.com/office/drawing/2014/main" id="{9E2E4E06-43E3-5309-A921-59117EDFEA1A}"/>
              </a:ext>
            </a:extLst>
          </p:cNvPr>
          <p:cNvSpPr>
            <a:spLocks noGrp="1"/>
          </p:cNvSpPr>
          <p:nvPr>
            <p:ph type="body" sz="quarter" idx="18" hasCustomPrompt="1"/>
          </p:nvPr>
        </p:nvSpPr>
        <p:spPr>
          <a:xfrm>
            <a:off x="3639312"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6" name="図プレースホルダー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3" name="テキスト プレースホルダー 19">
            <a:extLst>
              <a:ext uri="{FF2B5EF4-FFF2-40B4-BE49-F238E27FC236}">
                <a16:creationId xmlns:a16="http://schemas.microsoft.com/office/drawing/2014/main" id="{70DD1941-A469-A457-B987-E0E2C300A8AE}"/>
              </a:ext>
            </a:extLst>
          </p:cNvPr>
          <p:cNvSpPr>
            <a:spLocks noGrp="1"/>
          </p:cNvSpPr>
          <p:nvPr>
            <p:ph type="body" sz="quarter" idx="31" hasCustomPrompt="1"/>
          </p:nvPr>
        </p:nvSpPr>
        <p:spPr>
          <a:xfrm>
            <a:off x="3639312"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8" name="テキスト プレースホルダー 19">
            <a:extLst>
              <a:ext uri="{FF2B5EF4-FFF2-40B4-BE49-F238E27FC236}">
                <a16:creationId xmlns:a16="http://schemas.microsoft.com/office/drawing/2014/main" id="{D6B84B7D-A7EC-6FE1-9925-F78AF0DE230F}"/>
              </a:ext>
            </a:extLst>
          </p:cNvPr>
          <p:cNvSpPr>
            <a:spLocks noGrp="1"/>
          </p:cNvSpPr>
          <p:nvPr>
            <p:ph type="body" sz="quarter" idx="30" hasCustomPrompt="1"/>
          </p:nvPr>
        </p:nvSpPr>
        <p:spPr>
          <a:xfrm>
            <a:off x="3639312"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0" name="図プレースホルダー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5" name="テキスト プレースホルダー 19">
            <a:extLst>
              <a:ext uri="{FF2B5EF4-FFF2-40B4-BE49-F238E27FC236}">
                <a16:creationId xmlns:a16="http://schemas.microsoft.com/office/drawing/2014/main" id="{13D50A41-E904-8A4E-6F0A-F980F8D64711}"/>
              </a:ext>
            </a:extLst>
          </p:cNvPr>
          <p:cNvSpPr>
            <a:spLocks noGrp="1"/>
          </p:cNvSpPr>
          <p:nvPr>
            <p:ph type="body" sz="quarter" idx="21" hasCustomPrompt="1"/>
          </p:nvPr>
        </p:nvSpPr>
        <p:spPr>
          <a:xfrm>
            <a:off x="6172200"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4" name="テキスト プレースホルダー 19">
            <a:extLst>
              <a:ext uri="{FF2B5EF4-FFF2-40B4-BE49-F238E27FC236}">
                <a16:creationId xmlns:a16="http://schemas.microsoft.com/office/drawing/2014/main" id="{D6CE30A5-8B65-384B-A8B9-6F711A521946}"/>
              </a:ext>
            </a:extLst>
          </p:cNvPr>
          <p:cNvSpPr>
            <a:spLocks noGrp="1"/>
          </p:cNvSpPr>
          <p:nvPr>
            <p:ph type="body" sz="quarter" idx="20" hasCustomPrompt="1"/>
          </p:nvPr>
        </p:nvSpPr>
        <p:spPr>
          <a:xfrm>
            <a:off x="6172200"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14" name="図プレースホルダー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27" name="テキスト プレースホルダー 19">
            <a:extLst>
              <a:ext uri="{FF2B5EF4-FFF2-40B4-BE49-F238E27FC236}">
                <a16:creationId xmlns:a16="http://schemas.microsoft.com/office/drawing/2014/main" id="{FA370BF1-09EC-DBE1-5118-8A92A0F90BC4}"/>
              </a:ext>
            </a:extLst>
          </p:cNvPr>
          <p:cNvSpPr>
            <a:spLocks noGrp="1"/>
          </p:cNvSpPr>
          <p:nvPr>
            <p:ph type="body" sz="quarter" idx="33" hasCustomPrompt="1"/>
          </p:nvPr>
        </p:nvSpPr>
        <p:spPr>
          <a:xfrm>
            <a:off x="6172200"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5" name="テキスト プレースホルダー 19">
            <a:extLst>
              <a:ext uri="{FF2B5EF4-FFF2-40B4-BE49-F238E27FC236}">
                <a16:creationId xmlns:a16="http://schemas.microsoft.com/office/drawing/2014/main" id="{5089D72C-E865-F5D3-CB1E-050AEF684453}"/>
              </a:ext>
            </a:extLst>
          </p:cNvPr>
          <p:cNvSpPr>
            <a:spLocks noGrp="1"/>
          </p:cNvSpPr>
          <p:nvPr>
            <p:ph type="body" sz="quarter" idx="32" hasCustomPrompt="1"/>
          </p:nvPr>
        </p:nvSpPr>
        <p:spPr>
          <a:xfrm>
            <a:off x="6172200"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29" name="図プレースホルダー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37" name="テキスト プレースホルダー 19">
            <a:extLst>
              <a:ext uri="{FF2B5EF4-FFF2-40B4-BE49-F238E27FC236}">
                <a16:creationId xmlns:a16="http://schemas.microsoft.com/office/drawing/2014/main" id="{D6D40AAC-2768-6F48-97AE-FD958D89FD8E}"/>
              </a:ext>
            </a:extLst>
          </p:cNvPr>
          <p:cNvSpPr>
            <a:spLocks noGrp="1"/>
          </p:cNvSpPr>
          <p:nvPr>
            <p:ph type="body" sz="quarter" idx="23" hasCustomPrompt="1"/>
          </p:nvPr>
        </p:nvSpPr>
        <p:spPr>
          <a:xfrm>
            <a:off x="8705088" y="2926080"/>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6" name="テキスト プレースホルダー 19">
            <a:extLst>
              <a:ext uri="{FF2B5EF4-FFF2-40B4-BE49-F238E27FC236}">
                <a16:creationId xmlns:a16="http://schemas.microsoft.com/office/drawing/2014/main" id="{85652007-C32E-173C-2A5F-B1C08D6140DD}"/>
              </a:ext>
            </a:extLst>
          </p:cNvPr>
          <p:cNvSpPr>
            <a:spLocks noGrp="1"/>
          </p:cNvSpPr>
          <p:nvPr>
            <p:ph type="body" sz="quarter" idx="22" hasCustomPrompt="1"/>
          </p:nvPr>
        </p:nvSpPr>
        <p:spPr>
          <a:xfrm>
            <a:off x="8705088" y="3145536"/>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7" name="図プレースホルダー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sz="1800" baseline="0">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p>
        </p:txBody>
      </p:sp>
      <p:sp>
        <p:nvSpPr>
          <p:cNvPr id="42" name="テキスト プレースホルダー 19">
            <a:extLst>
              <a:ext uri="{FF2B5EF4-FFF2-40B4-BE49-F238E27FC236}">
                <a16:creationId xmlns:a16="http://schemas.microsoft.com/office/drawing/2014/main" id="{46CBECF2-D93E-3DF9-064C-CB4A3262B691}"/>
              </a:ext>
            </a:extLst>
          </p:cNvPr>
          <p:cNvSpPr>
            <a:spLocks noGrp="1"/>
          </p:cNvSpPr>
          <p:nvPr>
            <p:ph type="body" sz="quarter" idx="35" hasCustomPrompt="1"/>
          </p:nvPr>
        </p:nvSpPr>
        <p:spPr>
          <a:xfrm>
            <a:off x="8705088" y="5086511"/>
            <a:ext cx="2322576" cy="182880"/>
          </a:xfrm>
        </p:spPr>
        <p:txBody>
          <a:bodyPr rtlCol="0" anchor="ctr">
            <a:noAutofit/>
          </a:bodyPr>
          <a:lstStyle>
            <a:lvl1pPr marL="0" indent="0" algn="ctr">
              <a:lnSpc>
                <a:spcPct val="100000"/>
              </a:lnSpc>
              <a:spcBef>
                <a:spcPts val="0"/>
              </a:spcBef>
              <a:buNone/>
              <a:defRPr sz="16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41" name="テキスト プレースホルダー 19">
            <a:extLst>
              <a:ext uri="{FF2B5EF4-FFF2-40B4-BE49-F238E27FC236}">
                <a16:creationId xmlns:a16="http://schemas.microsoft.com/office/drawing/2014/main" id="{71E06E16-A083-B853-8155-7FF97AD1DE8F}"/>
              </a:ext>
            </a:extLst>
          </p:cNvPr>
          <p:cNvSpPr>
            <a:spLocks noGrp="1"/>
          </p:cNvSpPr>
          <p:nvPr>
            <p:ph type="body" sz="quarter" idx="34" hasCustomPrompt="1"/>
          </p:nvPr>
        </p:nvSpPr>
        <p:spPr>
          <a:xfrm>
            <a:off x="8705088" y="5305967"/>
            <a:ext cx="2322576" cy="265176"/>
          </a:xfrm>
        </p:spPr>
        <p:txBody>
          <a:bodyPr rtlCol="0" anchor="ctr">
            <a:noAutofit/>
          </a:bodyPr>
          <a:lstStyle>
            <a:lvl1pPr marL="0" indent="0" algn="ctr">
              <a:lnSpc>
                <a:spcPct val="100000"/>
              </a:lnSpc>
              <a:spcBef>
                <a:spcPts val="0"/>
              </a:spcBef>
              <a:buNone/>
              <a:defRPr sz="1400" spc="20" baseline="0">
                <a:latin typeface="Meiryo UI" panose="020B0604030504040204" pitchFamily="50" charset="-128"/>
                <a:ea typeface="Meiryo UI" panose="020B0604030504040204" pitchFamily="50" charset="-128"/>
              </a:defRPr>
            </a:lvl1pPr>
          </a:lstStyle>
          <a:p>
            <a:pPr lvl="0" rtl="0"/>
            <a:r>
              <a:rPr lang="ja-JP" altLang="en-US" noProof="0"/>
              <a:t>クリックしてマスター テキストのスタイルを編集</a:t>
            </a:r>
          </a:p>
        </p:txBody>
      </p:sp>
      <p:sp>
        <p:nvSpPr>
          <p:cNvPr id="3" name="フッター プレースホルダー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lvl1pPr>
              <a:defRPr baseline="0">
                <a:latin typeface="Meiryo UI" panose="020B0604030504040204" pitchFamily="50" charset="-128"/>
                <a:ea typeface="Meiryo UI" panose="020B0604030504040204" pitchFamily="50" charset="-128"/>
              </a:defRPr>
            </a:lvl1pPr>
          </a:lstStyle>
          <a:p>
            <a:r>
              <a:rPr lang="ja-JP" altLang="en-US"/>
              <a:t>プレゼンテーションのタイトル</a:t>
            </a:r>
          </a:p>
        </p:txBody>
      </p:sp>
      <p:sp>
        <p:nvSpPr>
          <p:cNvPr id="4" name="スライド番号プレースホルダー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lvl1pPr>
              <a:defRPr baseline="0">
                <a:latin typeface="Meiryo UI" panose="020B0604030504040204" pitchFamily="50" charset="-128"/>
                <a:ea typeface="Meiryo UI" panose="020B0604030504040204" pitchFamily="50" charset="-128"/>
              </a:defRPr>
            </a:lvl1pPr>
          </a:lstStyle>
          <a:p>
            <a:fld id="{294A09A9-5501-47C1-A89A-A340965A2BE2}" type="slidenum">
              <a:rPr lang="en-US" altLang="ja-JP" smtClean="0"/>
              <a:pPr/>
              <a:t>‹#›</a:t>
            </a:fld>
            <a:endParaRPr lang="ja-JP" altLang="en-U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r>
              <a:rPr lang="ja-JP" altLang="en-US"/>
              <a:t>プレゼンテーションのタイトル</a:t>
            </a:r>
            <a:endParaRPr lang="ja-JP" altLang="en-US">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baseline="0">
                <a:solidFill>
                  <a:schemeClr val="tx1"/>
                </a:solidFill>
                <a:latin typeface="Meiryo UI" panose="020B0604030504040204" pitchFamily="50" charset="-128"/>
                <a:ea typeface="Meiryo UI" panose="020B0604030504040204" pitchFamily="50" charset="-128"/>
                <a:cs typeface="Gill Sans Nova Light" panose="020F0302020204030204" pitchFamily="34" charset="0"/>
              </a:defRPr>
            </a:lvl1pPr>
          </a:lstStyle>
          <a:p>
            <a:fld id="{294A09A9-5501-47C1-A89A-A340965A2BE2}"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kumimoji="1" sz="4400" kern="1200" baseline="0">
          <a:solidFill>
            <a:schemeClr val="accent3"/>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kumimoji="1" sz="2800" kern="1200" baseline="0">
          <a:solidFill>
            <a:schemeClr val="accent3"/>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kumimoji="1" sz="2400" kern="1200" baseline="0">
          <a:solidFill>
            <a:schemeClr val="accent3"/>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kumimoji="1" sz="2000" kern="1200" baseline="0">
          <a:solidFill>
            <a:schemeClr val="accent3"/>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kumimoji="1" sz="1800" kern="1200" baseline="0">
          <a:solidFill>
            <a:schemeClr val="accent3"/>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p>
            <a:pPr rtl="0"/>
            <a:r>
              <a:rPr lang="en-US" altLang="ja" dirty="0"/>
              <a:t>2024</a:t>
            </a:r>
            <a:r>
              <a:rPr lang="ja-JP" altLang="en-US" dirty="0"/>
              <a:t>年</a:t>
            </a:r>
            <a:r>
              <a:rPr lang="en-US" altLang="ja-JP" dirty="0"/>
              <a:t>1</a:t>
            </a:r>
            <a:r>
              <a:rPr lang="ja-JP" altLang="en-US" dirty="0"/>
              <a:t>月</a:t>
            </a:r>
            <a:r>
              <a:rPr lang="en-US" altLang="ja-JP" dirty="0"/>
              <a:t>14</a:t>
            </a:r>
            <a:r>
              <a:rPr lang="ja-JP" altLang="en-US" dirty="0"/>
              <a:t>日　島本町社保協結成</a:t>
            </a:r>
            <a:endParaRPr lang="ja" dirty="0"/>
          </a:p>
        </p:txBody>
      </p:sp>
      <p:sp>
        <p:nvSpPr>
          <p:cNvPr id="4" name="テキスト プレースホルダー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p>
            <a:pPr rtl="0"/>
            <a:r>
              <a:rPr lang="ja-JP" altLang="en-US" dirty="0">
                <a:solidFill>
                  <a:schemeClr val="tx1"/>
                </a:solidFill>
              </a:rPr>
              <a:t>大阪で</a:t>
            </a:r>
            <a:r>
              <a:rPr lang="en-US" altLang="ja-JP" dirty="0">
                <a:solidFill>
                  <a:srgbClr val="FF0000"/>
                </a:solidFill>
              </a:rPr>
              <a:t>53</a:t>
            </a:r>
            <a:r>
              <a:rPr lang="ja-JP" altLang="en-US" dirty="0">
                <a:solidFill>
                  <a:srgbClr val="FF0000"/>
                </a:solidFill>
              </a:rPr>
              <a:t>番目</a:t>
            </a:r>
            <a:r>
              <a:rPr lang="ja-JP" altLang="en-US" dirty="0">
                <a:solidFill>
                  <a:schemeClr val="tx1"/>
                </a:solidFill>
              </a:rPr>
              <a:t>の地域社保協　</a:t>
            </a:r>
            <a:endParaRPr lang="ja" dirty="0">
              <a:solidFill>
                <a:schemeClr val="tx1"/>
              </a:solidFill>
            </a:endParaRPr>
          </a:p>
        </p:txBody>
      </p:sp>
    </p:spTree>
    <p:extLst>
      <p:ext uri="{BB962C8B-B14F-4D97-AF65-F5344CB8AC3E}">
        <p14:creationId xmlns:p14="http://schemas.microsoft.com/office/powerpoint/2010/main" val="344679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F4D5B-3E14-1349-3E16-232AA74EEBAF}"/>
              </a:ext>
            </a:extLst>
          </p:cNvPr>
          <p:cNvSpPr>
            <a:spLocks noGrp="1"/>
          </p:cNvSpPr>
          <p:nvPr>
            <p:ph type="title"/>
          </p:nvPr>
        </p:nvSpPr>
        <p:spPr/>
        <p:txBody>
          <a:bodyPr rtlCol="0"/>
          <a:lstStyle/>
          <a:p>
            <a:pPr rtl="0"/>
            <a:r>
              <a:rPr lang="ja-JP" altLang="en-US" dirty="0">
                <a:solidFill>
                  <a:srgbClr val="00B0F0"/>
                </a:solidFill>
              </a:rPr>
              <a:t>島本町社保協</a:t>
            </a:r>
            <a:r>
              <a:rPr lang="ja-JP" altLang="en-US" dirty="0"/>
              <a:t>結成の経過</a:t>
            </a:r>
          </a:p>
        </p:txBody>
      </p:sp>
      <p:sp>
        <p:nvSpPr>
          <p:cNvPr id="3" name="テキスト プレースホルダー 2">
            <a:extLst>
              <a:ext uri="{FF2B5EF4-FFF2-40B4-BE49-F238E27FC236}">
                <a16:creationId xmlns:a16="http://schemas.microsoft.com/office/drawing/2014/main" id="{E698CE0E-745C-A7EE-B0DE-4912A73B00D8}"/>
              </a:ext>
            </a:extLst>
          </p:cNvPr>
          <p:cNvSpPr>
            <a:spLocks noGrp="1"/>
          </p:cNvSpPr>
          <p:nvPr>
            <p:ph type="body" idx="1"/>
          </p:nvPr>
        </p:nvSpPr>
        <p:spPr/>
        <p:txBody>
          <a:bodyPr rtlCol="0"/>
          <a:lstStyle/>
          <a:p>
            <a:pPr rtl="0"/>
            <a:r>
              <a:rPr lang="ja-JP" altLang="en-US" dirty="0">
                <a:solidFill>
                  <a:srgbClr val="FF0000"/>
                </a:solidFill>
              </a:rPr>
              <a:t>どんな自治体か</a:t>
            </a:r>
          </a:p>
        </p:txBody>
      </p:sp>
      <p:sp>
        <p:nvSpPr>
          <p:cNvPr id="4" name="コンテンツ プレースホルダー 3">
            <a:extLst>
              <a:ext uri="{FF2B5EF4-FFF2-40B4-BE49-F238E27FC236}">
                <a16:creationId xmlns:a16="http://schemas.microsoft.com/office/drawing/2014/main" id="{E336DC79-3EA6-7325-3D0B-C041B850142A}"/>
              </a:ext>
            </a:extLst>
          </p:cNvPr>
          <p:cNvSpPr>
            <a:spLocks noGrp="1"/>
          </p:cNvSpPr>
          <p:nvPr>
            <p:ph sz="half" idx="2"/>
          </p:nvPr>
        </p:nvSpPr>
        <p:spPr>
          <a:xfrm>
            <a:off x="1124712" y="2629116"/>
            <a:ext cx="3097431" cy="3320861"/>
          </a:xfrm>
        </p:spPr>
        <p:txBody>
          <a:bodyPr rtlCol="0">
            <a:normAutofit lnSpcReduction="10000"/>
          </a:bodyPr>
          <a:lstStyle/>
          <a:p>
            <a:pPr>
              <a:lnSpc>
                <a:spcPct val="100000"/>
              </a:lnSpc>
            </a:pPr>
            <a:r>
              <a:rPr lang="ja-JP" altLang="en-US" dirty="0"/>
              <a:t>人口</a:t>
            </a:r>
            <a:r>
              <a:rPr lang="en-US" altLang="ja-JP" dirty="0"/>
              <a:t>31000</a:t>
            </a:r>
            <a:r>
              <a:rPr lang="ja-JP" altLang="en-US" dirty="0"/>
              <a:t>人　京都府隣接の町　</a:t>
            </a:r>
          </a:p>
          <a:p>
            <a:pPr>
              <a:lnSpc>
                <a:spcPct val="100000"/>
              </a:lnSpc>
            </a:pPr>
            <a:r>
              <a:rPr lang="ja-JP" altLang="en-US" dirty="0"/>
              <a:t>大阪にも京都にも近く交通が便利。隣の高槻市には医療機関多数</a:t>
            </a:r>
            <a:endParaRPr lang="en-US" altLang="ja-JP" dirty="0"/>
          </a:p>
          <a:p>
            <a:pPr>
              <a:lnSpc>
                <a:spcPct val="100000"/>
              </a:lnSpc>
            </a:pPr>
            <a:r>
              <a:rPr lang="ja-JP" altLang="en-US" dirty="0"/>
              <a:t>近年駅前開発と</a:t>
            </a:r>
            <a:r>
              <a:rPr lang="en-US" altLang="ja-JP" dirty="0"/>
              <a:t>JR</a:t>
            </a:r>
            <a:r>
              <a:rPr lang="ja-JP" altLang="en-US" dirty="0"/>
              <a:t>島本駅設置により人口急増が予想される</a:t>
            </a:r>
          </a:p>
          <a:p>
            <a:pPr>
              <a:lnSpc>
                <a:spcPct val="100000"/>
              </a:lnSpc>
            </a:pPr>
            <a:r>
              <a:rPr lang="ja-JP" altLang="en-US" dirty="0"/>
              <a:t>町であるが福祉事務所を持つ</a:t>
            </a:r>
          </a:p>
          <a:p>
            <a:pPr>
              <a:lnSpc>
                <a:spcPct val="100000"/>
              </a:lnSpc>
            </a:pPr>
            <a:r>
              <a:rPr lang="ja-JP" altLang="en-US" dirty="0"/>
              <a:t>町営住宅もある</a:t>
            </a:r>
          </a:p>
          <a:p>
            <a:pPr>
              <a:lnSpc>
                <a:spcPct val="100000"/>
              </a:lnSpc>
            </a:pPr>
            <a:r>
              <a:rPr lang="ja-JP" altLang="en-US" dirty="0"/>
              <a:t>府立島本高校は廃校決定←人口が増えるのに・・</a:t>
            </a:r>
          </a:p>
          <a:p>
            <a:pPr>
              <a:lnSpc>
                <a:spcPct val="100000"/>
              </a:lnSpc>
            </a:pPr>
            <a:endParaRPr lang="ja-JP" altLang="en-US" dirty="0"/>
          </a:p>
          <a:p>
            <a:pPr rtl="0">
              <a:lnSpc>
                <a:spcPct val="100000"/>
              </a:lnSpc>
            </a:pPr>
            <a:endParaRPr lang="ja-JP" altLang="en-US" sz="1600" dirty="0">
              <a:solidFill>
                <a:schemeClr val="accent3"/>
              </a:solidFill>
              <a:cs typeface="Gill Sans Light" panose="020B0302020104020203" pitchFamily="34" charset="-79"/>
            </a:endParaRPr>
          </a:p>
        </p:txBody>
      </p:sp>
      <p:sp>
        <p:nvSpPr>
          <p:cNvPr id="5" name="テキスト プレースホルダー 4">
            <a:extLst>
              <a:ext uri="{FF2B5EF4-FFF2-40B4-BE49-F238E27FC236}">
                <a16:creationId xmlns:a16="http://schemas.microsoft.com/office/drawing/2014/main" id="{8FD645B0-0A7B-7091-C8D6-E7D27FA25E51}"/>
              </a:ext>
            </a:extLst>
          </p:cNvPr>
          <p:cNvSpPr>
            <a:spLocks noGrp="1"/>
          </p:cNvSpPr>
          <p:nvPr>
            <p:ph type="body" sz="quarter" idx="3"/>
          </p:nvPr>
        </p:nvSpPr>
        <p:spPr/>
        <p:txBody>
          <a:bodyPr rtlCol="0"/>
          <a:lstStyle/>
          <a:p>
            <a:pPr marL="0" indent="0" rtl="0">
              <a:buFont typeface="Arial" panose="020B0604020202020204" pitchFamily="34" charset="0"/>
              <a:buNone/>
            </a:pPr>
            <a:r>
              <a:rPr lang="ja-JP" altLang="en-US" dirty="0">
                <a:solidFill>
                  <a:srgbClr val="FF0000"/>
                </a:solidFill>
              </a:rPr>
              <a:t>地域住民の危機感</a:t>
            </a:r>
            <a:endParaRPr lang="ja-JP" altLang="en-US" sz="2000" dirty="0">
              <a:solidFill>
                <a:srgbClr val="FF0000"/>
              </a:solidFill>
            </a:endParaRPr>
          </a:p>
        </p:txBody>
      </p:sp>
      <p:sp>
        <p:nvSpPr>
          <p:cNvPr id="9" name="テキスト プレースホルダー 8">
            <a:extLst>
              <a:ext uri="{FF2B5EF4-FFF2-40B4-BE49-F238E27FC236}">
                <a16:creationId xmlns:a16="http://schemas.microsoft.com/office/drawing/2014/main" id="{F0CC0C3B-96FD-06F4-C3EC-91658544150B}"/>
              </a:ext>
            </a:extLst>
          </p:cNvPr>
          <p:cNvSpPr>
            <a:spLocks noGrp="1"/>
          </p:cNvSpPr>
          <p:nvPr>
            <p:ph type="body" sz="quarter" idx="13"/>
          </p:nvPr>
        </p:nvSpPr>
        <p:spPr/>
        <p:txBody>
          <a:bodyPr rtlCol="0"/>
          <a:lstStyle/>
          <a:p>
            <a:pPr marL="0" indent="0" rtl="0">
              <a:buNone/>
            </a:pPr>
            <a:r>
              <a:rPr lang="ja-JP" altLang="en-US" sz="2000" dirty="0">
                <a:solidFill>
                  <a:srgbClr val="FF0000"/>
                </a:solidFill>
              </a:rPr>
              <a:t>結成にむけて</a:t>
            </a:r>
          </a:p>
        </p:txBody>
      </p:sp>
      <p:sp>
        <p:nvSpPr>
          <p:cNvPr id="10" name="コンテンツ プレースホルダー 9">
            <a:extLst>
              <a:ext uri="{FF2B5EF4-FFF2-40B4-BE49-F238E27FC236}">
                <a16:creationId xmlns:a16="http://schemas.microsoft.com/office/drawing/2014/main" id="{6E802B29-40B6-000C-8EDD-903910D08A61}"/>
              </a:ext>
            </a:extLst>
          </p:cNvPr>
          <p:cNvSpPr>
            <a:spLocks noGrp="1"/>
          </p:cNvSpPr>
          <p:nvPr>
            <p:ph sz="quarter" idx="14"/>
          </p:nvPr>
        </p:nvSpPr>
        <p:spPr/>
        <p:txBody>
          <a:bodyPr rtlCol="0"/>
          <a:lstStyle/>
          <a:p>
            <a:pPr rtl="0">
              <a:lnSpc>
                <a:spcPct val="100000"/>
              </a:lnSpc>
            </a:pPr>
            <a:r>
              <a:rPr lang="ja-JP" altLang="en-US" dirty="0">
                <a:cs typeface="Gill Sans Light" panose="020B0302020104020203" pitchFamily="34" charset="-79"/>
              </a:rPr>
              <a:t>民主団体は新婦人と年金者組合のみ</a:t>
            </a:r>
            <a:endParaRPr lang="en-US" altLang="ja-JP" dirty="0">
              <a:cs typeface="Gill Sans Light" panose="020B0302020104020203" pitchFamily="34" charset="-79"/>
            </a:endParaRPr>
          </a:p>
          <a:p>
            <a:pPr rtl="0">
              <a:lnSpc>
                <a:spcPct val="100000"/>
              </a:lnSpc>
            </a:pPr>
            <a:r>
              <a:rPr lang="en-US" altLang="ja-JP" dirty="0">
                <a:cs typeface="Gill Sans Light" panose="020B0302020104020203" pitchFamily="34" charset="-79"/>
              </a:rPr>
              <a:t>2023</a:t>
            </a:r>
            <a:r>
              <a:rPr lang="ja-JP" altLang="en-US" dirty="0">
                <a:cs typeface="Gill Sans Light" panose="020B0302020104020203" pitchFamily="34" charset="-79"/>
              </a:rPr>
              <a:t>年</a:t>
            </a:r>
            <a:r>
              <a:rPr lang="en-US" altLang="ja-JP" dirty="0">
                <a:cs typeface="Gill Sans Light" panose="020B0302020104020203" pitchFamily="34" charset="-79"/>
              </a:rPr>
              <a:t>7</a:t>
            </a:r>
            <a:r>
              <a:rPr lang="ja-JP" altLang="en-US" dirty="0">
                <a:cs typeface="Gill Sans Light" panose="020B0302020104020203" pitchFamily="34" charset="-79"/>
              </a:rPr>
              <a:t>月から毎月会議を開催し準備をすすめる。</a:t>
            </a:r>
            <a:endParaRPr lang="en-US" altLang="ja-JP" dirty="0">
              <a:cs typeface="Gill Sans Light" panose="020B0302020104020203" pitchFamily="34" charset="-79"/>
            </a:endParaRPr>
          </a:p>
          <a:p>
            <a:pPr rtl="0">
              <a:lnSpc>
                <a:spcPct val="100000"/>
              </a:lnSpc>
            </a:pPr>
            <a:r>
              <a:rPr lang="ja-JP" altLang="en-US" dirty="0">
                <a:cs typeface="Gill Sans Light" panose="020B0302020104020203" pitchFamily="34" charset="-79"/>
              </a:rPr>
              <a:t>会長も事務局長も事務局次長も女性たち</a:t>
            </a:r>
            <a:endParaRPr lang="en-US" altLang="ja-JP" dirty="0">
              <a:cs typeface="Gill Sans Light" panose="020B0302020104020203" pitchFamily="34" charset="-79"/>
            </a:endParaRPr>
          </a:p>
          <a:p>
            <a:pPr rtl="0">
              <a:lnSpc>
                <a:spcPct val="100000"/>
              </a:lnSpc>
            </a:pPr>
            <a:r>
              <a:rPr lang="ja-JP" altLang="en-US" dirty="0">
                <a:cs typeface="Gill Sans Light" panose="020B0302020104020203" pitchFamily="34" charset="-79"/>
              </a:rPr>
              <a:t>女性たちはずっとケア役割を担い、具体的な要求を多く持つ。</a:t>
            </a:r>
          </a:p>
          <a:p>
            <a:pPr rtl="0">
              <a:lnSpc>
                <a:spcPct val="100000"/>
              </a:lnSpc>
            </a:pPr>
            <a:r>
              <a:rPr lang="ja-JP" altLang="en-US" dirty="0">
                <a:cs typeface="Gill Sans Light" panose="020B0302020104020203" pitchFamily="34" charset="-79"/>
              </a:rPr>
              <a:t>口コミネットワークの強み</a:t>
            </a:r>
            <a:endParaRPr lang="en-US" altLang="ja-JP" dirty="0">
              <a:cs typeface="Gill Sans Light" panose="020B0302020104020203" pitchFamily="34" charset="-79"/>
            </a:endParaRPr>
          </a:p>
          <a:p>
            <a:pPr marL="0" indent="0" rtl="0">
              <a:lnSpc>
                <a:spcPct val="100000"/>
              </a:lnSpc>
              <a:buNone/>
            </a:pPr>
            <a:endParaRPr lang="ja-JP" altLang="en-US" dirty="0">
              <a:cs typeface="Gill Sans Light" panose="020B0302020104020203" pitchFamily="34" charset="-79"/>
            </a:endParaRPr>
          </a:p>
          <a:p>
            <a:pPr rtl="0">
              <a:lnSpc>
                <a:spcPct val="100000"/>
              </a:lnSpc>
            </a:pPr>
            <a:endParaRPr lang="ja-JP" altLang="en-US" sz="1600" dirty="0">
              <a:solidFill>
                <a:schemeClr val="accent3"/>
              </a:solidFill>
              <a:cs typeface="Gill Sans Light" panose="020B0302020104020203" pitchFamily="34" charset="-79"/>
            </a:endParaRPr>
          </a:p>
        </p:txBody>
      </p:sp>
      <p:sp>
        <p:nvSpPr>
          <p:cNvPr id="7" name="フッター プレースホルダー 6">
            <a:extLst>
              <a:ext uri="{FF2B5EF4-FFF2-40B4-BE49-F238E27FC236}">
                <a16:creationId xmlns:a16="http://schemas.microsoft.com/office/drawing/2014/main" id="{69D875C8-4D19-8AF8-6F98-F151E309145E}"/>
              </a:ext>
            </a:extLst>
          </p:cNvPr>
          <p:cNvSpPr>
            <a:spLocks noGrp="1"/>
          </p:cNvSpPr>
          <p:nvPr>
            <p:ph type="ftr" sz="quarter" idx="11"/>
          </p:nvPr>
        </p:nvSpPr>
        <p:spPr/>
        <p:txBody>
          <a:bodyPr rtlCol="0"/>
          <a:lstStyle/>
          <a:p>
            <a:pPr rtl="0"/>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rtlCol="0"/>
          <a:lstStyle/>
          <a:p>
            <a:pPr rtl="0"/>
            <a:fld id="{294A09A9-5501-47C1-A89A-A340965A2BE2}" type="slidenum">
              <a:rPr lang="en-US" altLang="ja-JP" smtClean="0"/>
              <a:t>2</a:t>
            </a:fld>
            <a:endParaRPr lang="ja-JP" altLang="en-US"/>
          </a:p>
        </p:txBody>
      </p:sp>
      <p:sp>
        <p:nvSpPr>
          <p:cNvPr id="11" name="テキスト プレースホルダー 5">
            <a:extLst>
              <a:ext uri="{FF2B5EF4-FFF2-40B4-BE49-F238E27FC236}">
                <a16:creationId xmlns:a16="http://schemas.microsoft.com/office/drawing/2014/main" id="{E667BEBF-959E-F36D-7362-6650DAF94F3E}"/>
              </a:ext>
            </a:extLst>
          </p:cNvPr>
          <p:cNvSpPr>
            <a:spLocks noGrp="1"/>
          </p:cNvSpPr>
          <p:nvPr>
            <p:ph sz="quarter" idx="4"/>
          </p:nvPr>
        </p:nvSpPr>
        <p:spPr>
          <a:xfrm>
            <a:off x="4498975" y="2628900"/>
            <a:ext cx="3200400" cy="3321050"/>
          </a:xfrm>
        </p:spPr>
        <p:txBody>
          <a:bodyPr rtlCol="0">
            <a:normAutofit lnSpcReduction="10000"/>
          </a:bodyPr>
          <a:lstStyle/>
          <a:p>
            <a:pPr rtl="0"/>
            <a:r>
              <a:rPr lang="en-US" altLang="ja-JP" dirty="0"/>
              <a:t>2020</a:t>
            </a:r>
            <a:r>
              <a:rPr lang="ja-JP" altLang="en-US" dirty="0"/>
              <a:t>年からコロナを理由に町がキャラバン行動拒否。</a:t>
            </a:r>
            <a:endParaRPr lang="en-US" altLang="ja-JP" dirty="0"/>
          </a:p>
          <a:p>
            <a:pPr rtl="0"/>
            <a:r>
              <a:rPr lang="ja-JP" altLang="en-US" dirty="0"/>
              <a:t>今年度もいち早く</a:t>
            </a:r>
            <a:r>
              <a:rPr lang="en-US" altLang="ja-JP" dirty="0"/>
              <a:t>2013</a:t>
            </a:r>
            <a:r>
              <a:rPr lang="ja-JP" altLang="en-US" dirty="0"/>
              <a:t>年</a:t>
            </a:r>
            <a:r>
              <a:rPr lang="en-US" altLang="ja-JP" dirty="0"/>
              <a:t>6</a:t>
            </a:r>
            <a:r>
              <a:rPr lang="ja-JP" altLang="en-US" dirty="0"/>
              <a:t>月末に中止申し入れがある。</a:t>
            </a:r>
          </a:p>
          <a:p>
            <a:pPr rtl="0"/>
            <a:r>
              <a:rPr lang="ja-JP" altLang="en-US" dirty="0"/>
              <a:t>地域のみなさんの危機感募る。</a:t>
            </a:r>
            <a:endParaRPr lang="en-US" altLang="ja-JP" dirty="0"/>
          </a:p>
          <a:p>
            <a:pPr rtl="0"/>
            <a:r>
              <a:rPr lang="ja-JP" altLang="en-US" dirty="0"/>
              <a:t>やはり社保協がないとだめだ。まともにキャラバンさえうけてもらえない</a:t>
            </a:r>
            <a:endParaRPr lang="en-US" altLang="ja-JP" dirty="0"/>
          </a:p>
          <a:p>
            <a:pPr rtl="0"/>
            <a:endParaRPr lang="ja-JP" altLang="en-US" dirty="0"/>
          </a:p>
        </p:txBody>
      </p:sp>
    </p:spTree>
    <p:extLst>
      <p:ext uri="{BB962C8B-B14F-4D97-AF65-F5344CB8AC3E}">
        <p14:creationId xmlns:p14="http://schemas.microsoft.com/office/powerpoint/2010/main" val="2068121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369632-11D5-C097-2936-804CF16F95E3}"/>
              </a:ext>
            </a:extLst>
          </p:cNvPr>
          <p:cNvSpPr>
            <a:spLocks noGrp="1"/>
          </p:cNvSpPr>
          <p:nvPr>
            <p:ph type="title"/>
          </p:nvPr>
        </p:nvSpPr>
        <p:spPr/>
        <p:txBody>
          <a:bodyPr/>
          <a:lstStyle/>
          <a:p>
            <a:r>
              <a:rPr kumimoji="1" lang="ja-JP" altLang="en-US" dirty="0"/>
              <a:t>結成総会の様子</a:t>
            </a:r>
          </a:p>
        </p:txBody>
      </p:sp>
      <p:sp>
        <p:nvSpPr>
          <p:cNvPr id="3" name="テキスト プレースホルダー 2">
            <a:extLst>
              <a:ext uri="{FF2B5EF4-FFF2-40B4-BE49-F238E27FC236}">
                <a16:creationId xmlns:a16="http://schemas.microsoft.com/office/drawing/2014/main" id="{7F84EA67-66E0-E65B-0006-906D78C9B338}"/>
              </a:ext>
            </a:extLst>
          </p:cNvPr>
          <p:cNvSpPr>
            <a:spLocks noGrp="1"/>
          </p:cNvSpPr>
          <p:nvPr>
            <p:ph type="body" idx="1"/>
          </p:nvPr>
        </p:nvSpPr>
        <p:spPr/>
        <p:txBody>
          <a:bodyPr/>
          <a:lstStyle/>
          <a:p>
            <a:endParaRPr kumimoji="1" lang="ja-JP" altLang="en-US"/>
          </a:p>
        </p:txBody>
      </p:sp>
      <p:sp>
        <p:nvSpPr>
          <p:cNvPr id="4" name="コンテンツ プレースホルダー 3">
            <a:extLst>
              <a:ext uri="{FF2B5EF4-FFF2-40B4-BE49-F238E27FC236}">
                <a16:creationId xmlns:a16="http://schemas.microsoft.com/office/drawing/2014/main" id="{0B65D79C-F618-2065-75C1-D9D9F63FC79E}"/>
              </a:ext>
            </a:extLst>
          </p:cNvPr>
          <p:cNvSpPr>
            <a:spLocks noGrp="1"/>
          </p:cNvSpPr>
          <p:nvPr>
            <p:ph sz="half" idx="2"/>
          </p:nvPr>
        </p:nvSpPr>
        <p:spPr/>
        <p:txBody>
          <a:bodyPr/>
          <a:lstStyle/>
          <a:p>
            <a:pPr marL="0" indent="0">
              <a:buNone/>
            </a:pPr>
            <a:endParaRPr kumimoji="1" lang="ja-JP" altLang="en-US" dirty="0"/>
          </a:p>
        </p:txBody>
      </p:sp>
      <p:sp>
        <p:nvSpPr>
          <p:cNvPr id="5" name="テキスト プレースホルダー 4">
            <a:extLst>
              <a:ext uri="{FF2B5EF4-FFF2-40B4-BE49-F238E27FC236}">
                <a16:creationId xmlns:a16="http://schemas.microsoft.com/office/drawing/2014/main" id="{78B09D3A-A21A-57FA-588E-4764492D7F72}"/>
              </a:ext>
            </a:extLst>
          </p:cNvPr>
          <p:cNvSpPr>
            <a:spLocks noGrp="1"/>
          </p:cNvSpPr>
          <p:nvPr>
            <p:ph type="body" sz="quarter" idx="3"/>
          </p:nvPr>
        </p:nvSpPr>
        <p:spPr/>
        <p:txBody>
          <a:bodyPr/>
          <a:lstStyle/>
          <a:p>
            <a:endParaRPr kumimoji="1" lang="ja-JP" altLang="en-US"/>
          </a:p>
        </p:txBody>
      </p:sp>
      <p:pic>
        <p:nvPicPr>
          <p:cNvPr id="12" name="コンテンツ プレースホルダー 11">
            <a:extLst>
              <a:ext uri="{FF2B5EF4-FFF2-40B4-BE49-F238E27FC236}">
                <a16:creationId xmlns:a16="http://schemas.microsoft.com/office/drawing/2014/main" id="{BAED00C5-1EF7-D002-4D46-49749DE447A4}"/>
              </a:ext>
            </a:extLst>
          </p:cNvPr>
          <p:cNvPicPr>
            <a:picLocks noGrp="1" noChangeAspect="1"/>
          </p:cNvPicPr>
          <p:nvPr>
            <p:ph sz="quarter" idx="4"/>
          </p:nvPr>
        </p:nvPicPr>
        <p:blipFill>
          <a:blip r:embed="rId2"/>
          <a:stretch>
            <a:fillRect/>
          </a:stretch>
        </p:blipFill>
        <p:spPr>
          <a:xfrm>
            <a:off x="893714" y="1371010"/>
            <a:ext cx="10357382" cy="4579203"/>
          </a:xfrm>
        </p:spPr>
      </p:pic>
      <p:sp>
        <p:nvSpPr>
          <p:cNvPr id="7" name="フッター プレースホルダー 6">
            <a:extLst>
              <a:ext uri="{FF2B5EF4-FFF2-40B4-BE49-F238E27FC236}">
                <a16:creationId xmlns:a16="http://schemas.microsoft.com/office/drawing/2014/main" id="{1ADE8BB4-E298-1235-264E-47916AAFB4B5}"/>
              </a:ext>
            </a:extLst>
          </p:cNvPr>
          <p:cNvSpPr>
            <a:spLocks noGrp="1"/>
          </p:cNvSpPr>
          <p:nvPr>
            <p:ph type="ftr" sz="quarter" idx="11"/>
          </p:nvPr>
        </p:nvSpPr>
        <p:spPr/>
        <p:txBody>
          <a:bodyPr/>
          <a:lstStyle/>
          <a:p>
            <a:r>
              <a:rPr lang="ja-JP" altLang="en-US"/>
              <a:t>プレゼンテーションのタイトル</a:t>
            </a:r>
          </a:p>
        </p:txBody>
      </p:sp>
      <p:sp>
        <p:nvSpPr>
          <p:cNvPr id="8" name="スライド番号プレースホルダー 7">
            <a:extLst>
              <a:ext uri="{FF2B5EF4-FFF2-40B4-BE49-F238E27FC236}">
                <a16:creationId xmlns:a16="http://schemas.microsoft.com/office/drawing/2014/main" id="{3B6053B5-320B-087D-F40E-3E0365DD4F43}"/>
              </a:ext>
            </a:extLst>
          </p:cNvPr>
          <p:cNvSpPr>
            <a:spLocks noGrp="1"/>
          </p:cNvSpPr>
          <p:nvPr>
            <p:ph type="sldNum" sz="quarter" idx="12"/>
          </p:nvPr>
        </p:nvSpPr>
        <p:spPr/>
        <p:txBody>
          <a:bodyPr/>
          <a:lstStyle/>
          <a:p>
            <a:fld id="{294A09A9-5501-47C1-A89A-A340965A2BE2}" type="slidenum">
              <a:rPr lang="en-US" altLang="ja-JP" smtClean="0"/>
              <a:pPr/>
              <a:t>3</a:t>
            </a:fld>
            <a:endParaRPr lang="ja-JP" altLang="en-US"/>
          </a:p>
        </p:txBody>
      </p:sp>
      <p:sp>
        <p:nvSpPr>
          <p:cNvPr id="9" name="テキスト プレースホルダー 8">
            <a:extLst>
              <a:ext uri="{FF2B5EF4-FFF2-40B4-BE49-F238E27FC236}">
                <a16:creationId xmlns:a16="http://schemas.microsoft.com/office/drawing/2014/main" id="{2EB42FA4-EF29-5790-4A61-7CCBC133589A}"/>
              </a:ext>
            </a:extLst>
          </p:cNvPr>
          <p:cNvSpPr>
            <a:spLocks noGrp="1"/>
          </p:cNvSpPr>
          <p:nvPr>
            <p:ph type="body" sz="quarter" idx="13"/>
          </p:nvPr>
        </p:nvSpPr>
        <p:spPr/>
        <p:txBody>
          <a:bodyPr/>
          <a:lstStyle/>
          <a:p>
            <a:endParaRPr kumimoji="1" lang="ja-JP" altLang="en-US" dirty="0"/>
          </a:p>
        </p:txBody>
      </p:sp>
      <p:sp>
        <p:nvSpPr>
          <p:cNvPr id="10" name="コンテンツ プレースホルダー 9">
            <a:extLst>
              <a:ext uri="{FF2B5EF4-FFF2-40B4-BE49-F238E27FC236}">
                <a16:creationId xmlns:a16="http://schemas.microsoft.com/office/drawing/2014/main" id="{CA29D4D8-CC5A-AB8F-E4FB-889886B3BA8E}"/>
              </a:ext>
            </a:extLst>
          </p:cNvPr>
          <p:cNvSpPr>
            <a:spLocks noGrp="1"/>
          </p:cNvSpPr>
          <p:nvPr>
            <p:ph sz="quarter" idx="14"/>
          </p:nvPr>
        </p:nvSpPr>
        <p:spPr/>
        <p:txBody>
          <a:bodyPr/>
          <a:lstStyle/>
          <a:p>
            <a:endParaRPr kumimoji="1" lang="ja-JP" altLang="en-US" dirty="0"/>
          </a:p>
        </p:txBody>
      </p:sp>
    </p:spTree>
    <p:extLst>
      <p:ext uri="{BB962C8B-B14F-4D97-AF65-F5344CB8AC3E}">
        <p14:creationId xmlns:p14="http://schemas.microsoft.com/office/powerpoint/2010/main" val="14417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54157-869F-9BBE-CFCF-717129CA6907}"/>
              </a:ext>
            </a:extLst>
          </p:cNvPr>
          <p:cNvSpPr>
            <a:spLocks noGrp="1"/>
          </p:cNvSpPr>
          <p:nvPr>
            <p:ph type="title"/>
          </p:nvPr>
        </p:nvSpPr>
        <p:spPr>
          <a:xfrm>
            <a:off x="1748028" y="845820"/>
            <a:ext cx="8695944" cy="1325880"/>
          </a:xfrm>
        </p:spPr>
        <p:txBody>
          <a:bodyPr rtlCol="0"/>
          <a:lstStyle/>
          <a:p>
            <a:pPr rtl="0"/>
            <a:r>
              <a:rPr lang="ja-JP" altLang="en-US" dirty="0">
                <a:solidFill>
                  <a:srgbClr val="00B0F0"/>
                </a:solidFill>
              </a:rPr>
              <a:t>シンク・グローバル　アクト・ローカル</a:t>
            </a:r>
          </a:p>
        </p:txBody>
      </p:sp>
      <p:sp>
        <p:nvSpPr>
          <p:cNvPr id="3" name="コンテンツ プレースホルダー 2">
            <a:extLst>
              <a:ext uri="{FF2B5EF4-FFF2-40B4-BE49-F238E27FC236}">
                <a16:creationId xmlns:a16="http://schemas.microsoft.com/office/drawing/2014/main" id="{DC9AC05D-560D-1665-8879-549C0B4EDE5C}"/>
              </a:ext>
            </a:extLst>
          </p:cNvPr>
          <p:cNvSpPr>
            <a:spLocks noGrp="1"/>
          </p:cNvSpPr>
          <p:nvPr>
            <p:ph idx="1"/>
          </p:nvPr>
        </p:nvSpPr>
        <p:spPr>
          <a:xfrm>
            <a:off x="1852454" y="1988821"/>
            <a:ext cx="8591517" cy="3113266"/>
          </a:xfrm>
        </p:spPr>
        <p:txBody>
          <a:bodyPr rtlCol="0"/>
          <a:lstStyle/>
          <a:p>
            <a:pPr marL="0" indent="0" algn="l" rtl="0">
              <a:lnSpc>
                <a:spcPct val="120000"/>
              </a:lnSpc>
              <a:buNone/>
            </a:pPr>
            <a:r>
              <a:rPr lang="ja-JP" altLang="en-US" dirty="0">
                <a:cs typeface="Gill Sans Light" panose="020B0302020104020203" pitchFamily="34" charset="-79"/>
              </a:rPr>
              <a:t>・</a:t>
            </a:r>
            <a:r>
              <a:rPr lang="ja-JP" altLang="en-US" sz="2000" dirty="0">
                <a:solidFill>
                  <a:schemeClr val="accent3"/>
                </a:solidFill>
                <a:cs typeface="Gill Sans Light" panose="020B0302020104020203" pitchFamily="34" charset="-79"/>
              </a:rPr>
              <a:t>大阪社保協初代会長の平井先生が常におっしゃっていた言葉</a:t>
            </a:r>
            <a:endParaRPr lang="en-US" altLang="ja-JP" sz="2000" dirty="0">
              <a:solidFill>
                <a:schemeClr val="accent3"/>
              </a:solidFill>
              <a:cs typeface="Gill Sans Light" panose="020B0302020104020203" pitchFamily="34" charset="-79"/>
            </a:endParaRPr>
          </a:p>
          <a:p>
            <a:pPr marL="0" indent="0" algn="l" rtl="0">
              <a:lnSpc>
                <a:spcPct val="120000"/>
              </a:lnSpc>
              <a:buNone/>
            </a:pPr>
            <a:r>
              <a:rPr lang="ja-JP" altLang="en-US" dirty="0">
                <a:cs typeface="Gill Sans Light" panose="020B0302020104020203" pitchFamily="34" charset="-79"/>
              </a:rPr>
              <a:t>「地域社保協は存在していることに意味がある。たとえ休んでいても、必要であれば必ず起き上がる。地域でなにか問題があればどんなことでも取り上げて運動できるのが地域社保協。課題別共闘とは全く違う組織だ」</a:t>
            </a:r>
          </a:p>
          <a:p>
            <a:pPr marL="0" indent="0" algn="l" rtl="0">
              <a:lnSpc>
                <a:spcPct val="120000"/>
              </a:lnSpc>
              <a:buNone/>
            </a:pPr>
            <a:r>
              <a:rPr lang="ja-JP" altLang="en-US" dirty="0">
                <a:solidFill>
                  <a:schemeClr val="accent3"/>
                </a:solidFill>
                <a:cs typeface="Gill Sans Light" panose="020B0302020104020203" pitchFamily="34" charset="-79"/>
              </a:rPr>
              <a:t>●会長・事務局長・事務局次長の三人いれば地域社保協はできる</a:t>
            </a:r>
          </a:p>
          <a:p>
            <a:pPr marL="0" indent="0" algn="l" rtl="0">
              <a:lnSpc>
                <a:spcPct val="120000"/>
              </a:lnSpc>
              <a:buNone/>
            </a:pPr>
            <a:r>
              <a:rPr lang="ja-JP" altLang="en-US" dirty="0">
                <a:cs typeface="Gill Sans Light" panose="020B0302020104020203" pitchFamily="34" charset="-79"/>
              </a:rPr>
              <a:t>●あなたのまちについてあなた以上に考えている人はいないし、動いてくれる人もいない。だから仲間をつくってあなたが動こう。</a:t>
            </a:r>
            <a:endParaRPr lang="ja-JP" altLang="en-US" dirty="0">
              <a:solidFill>
                <a:schemeClr val="accent3"/>
              </a:solidFill>
              <a:cs typeface="Calibri"/>
            </a:endParaRPr>
          </a:p>
        </p:txBody>
      </p:sp>
      <p:sp>
        <p:nvSpPr>
          <p:cNvPr id="4" name="フッター プレースホルダー 3">
            <a:extLst>
              <a:ext uri="{FF2B5EF4-FFF2-40B4-BE49-F238E27FC236}">
                <a16:creationId xmlns:a16="http://schemas.microsoft.com/office/drawing/2014/main" id="{8EF088D1-E89A-FD55-EB44-49411774536D}"/>
              </a:ext>
            </a:extLst>
          </p:cNvPr>
          <p:cNvSpPr>
            <a:spLocks noGrp="1"/>
          </p:cNvSpPr>
          <p:nvPr>
            <p:ph type="ftr" sz="quarter" idx="10"/>
          </p:nvPr>
        </p:nvSpPr>
        <p:spPr/>
        <p:txBody>
          <a:bodyPr rtlCol="0"/>
          <a:lstStyle/>
          <a:p>
            <a:pPr rtl="0"/>
            <a:r>
              <a:rPr lang="ja-JP" altLang="en-US"/>
              <a:t>プレゼンテーションのタイトル</a:t>
            </a:r>
          </a:p>
        </p:txBody>
      </p:sp>
      <p:sp>
        <p:nvSpPr>
          <p:cNvPr id="5" name="スライド番号プレースホルダー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rtlCol="0"/>
          <a:lstStyle/>
          <a:p>
            <a:pPr rtl="0"/>
            <a:fld id="{294A09A9-5501-47C1-A89A-A340965A2BE2}" type="slidenum">
              <a:rPr lang="en-US" altLang="ja-JP" smtClean="0"/>
              <a:pPr rtl="0"/>
              <a:t>4</a:t>
            </a:fld>
            <a:endParaRPr lang="ja-JP" altLang="en-US"/>
          </a:p>
        </p:txBody>
      </p:sp>
    </p:spTree>
    <p:extLst>
      <p:ext uri="{BB962C8B-B14F-4D97-AF65-F5344CB8AC3E}">
        <p14:creationId xmlns:p14="http://schemas.microsoft.com/office/powerpoint/2010/main" val="52070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5EB5DC-8C2B-5750-6E12-9A35C0FFBA00}"/>
              </a:ext>
            </a:extLst>
          </p:cNvPr>
          <p:cNvSpPr>
            <a:spLocks noGrp="1"/>
          </p:cNvSpPr>
          <p:nvPr>
            <p:ph type="title"/>
          </p:nvPr>
        </p:nvSpPr>
        <p:spPr/>
        <p:txBody>
          <a:bodyPr rtlCol="0">
            <a:normAutofit/>
          </a:bodyPr>
          <a:lstStyle/>
          <a:p>
            <a:pPr rtl="0"/>
            <a:r>
              <a:rPr lang="ja-JP" altLang="en-US" dirty="0"/>
              <a:t>最後に</a:t>
            </a:r>
          </a:p>
        </p:txBody>
      </p:sp>
      <p:sp>
        <p:nvSpPr>
          <p:cNvPr id="5" name="コンテンツ プレースホルダー 4">
            <a:extLst>
              <a:ext uri="{FF2B5EF4-FFF2-40B4-BE49-F238E27FC236}">
                <a16:creationId xmlns:a16="http://schemas.microsoft.com/office/drawing/2014/main" id="{AAF5CF3F-E5EF-5769-3F83-24ADB4412BBF}"/>
              </a:ext>
            </a:extLst>
          </p:cNvPr>
          <p:cNvSpPr>
            <a:spLocks noGrp="1"/>
          </p:cNvSpPr>
          <p:nvPr>
            <p:ph idx="1"/>
          </p:nvPr>
        </p:nvSpPr>
        <p:spPr>
          <a:xfrm>
            <a:off x="7023652" y="397565"/>
            <a:ext cx="4770784" cy="5605669"/>
          </a:xfrm>
        </p:spPr>
        <p:txBody>
          <a:bodyPr rtlCol="0">
            <a:normAutofit lnSpcReduction="10000"/>
          </a:bodyPr>
          <a:lstStyle/>
          <a:p>
            <a:pPr rtl="0"/>
            <a:r>
              <a:rPr lang="ja-JP" altLang="en-US" dirty="0"/>
              <a:t>★大阪では忠岡町</a:t>
            </a:r>
            <a:r>
              <a:rPr lang="en-US" altLang="ja-JP" dirty="0"/>
              <a:t>(1.7</a:t>
            </a:r>
            <a:r>
              <a:rPr lang="ja-JP" altLang="en-US" dirty="0"/>
              <a:t>万人</a:t>
            </a:r>
            <a:r>
              <a:rPr lang="en-US" altLang="ja-JP" dirty="0"/>
              <a:t>)</a:t>
            </a:r>
            <a:r>
              <a:rPr lang="ja-JP" altLang="en-US" dirty="0"/>
              <a:t>・熊取町</a:t>
            </a:r>
            <a:r>
              <a:rPr lang="en-US" altLang="ja-JP" dirty="0"/>
              <a:t>(4.3</a:t>
            </a:r>
            <a:r>
              <a:rPr lang="ja-JP" altLang="en-US" dirty="0"/>
              <a:t>万人</a:t>
            </a:r>
            <a:r>
              <a:rPr lang="en-US" altLang="ja-JP" dirty="0"/>
              <a:t>)</a:t>
            </a:r>
            <a:r>
              <a:rPr lang="ja-JP" altLang="en-US" dirty="0"/>
              <a:t>・河南町</a:t>
            </a:r>
            <a:r>
              <a:rPr lang="en-US" altLang="ja-JP" dirty="0"/>
              <a:t>(1.6</a:t>
            </a:r>
            <a:r>
              <a:rPr lang="ja-JP" altLang="en-US" dirty="0"/>
              <a:t>万人</a:t>
            </a:r>
            <a:r>
              <a:rPr lang="en-US" altLang="ja-JP" dirty="0"/>
              <a:t>)</a:t>
            </a:r>
            <a:r>
              <a:rPr lang="ja-JP" altLang="en-US" dirty="0"/>
              <a:t>・島本町</a:t>
            </a:r>
            <a:r>
              <a:rPr lang="en-US" altLang="ja-JP" dirty="0"/>
              <a:t>(3.1</a:t>
            </a:r>
            <a:r>
              <a:rPr lang="ja-JP" altLang="en-US" dirty="0"/>
              <a:t>万人</a:t>
            </a:r>
            <a:r>
              <a:rPr lang="en-US" altLang="ja-JP" dirty="0"/>
              <a:t>)</a:t>
            </a:r>
            <a:r>
              <a:rPr lang="ja-JP" altLang="en-US" dirty="0"/>
              <a:t>に社保協が</a:t>
            </a:r>
            <a:endParaRPr lang="en-US" altLang="ja-JP" dirty="0"/>
          </a:p>
          <a:p>
            <a:pPr rtl="0"/>
            <a:r>
              <a:rPr lang="ja-JP" altLang="en-US" dirty="0"/>
              <a:t>★</a:t>
            </a:r>
            <a:r>
              <a:rPr lang="en-US" altLang="ja-JP" dirty="0"/>
              <a:t>2023</a:t>
            </a:r>
            <a:r>
              <a:rPr lang="ja-JP" altLang="en-US" dirty="0"/>
              <a:t>年度河南町キャラバンはなんと</a:t>
            </a:r>
            <a:r>
              <a:rPr lang="en-US" altLang="ja-JP" dirty="0"/>
              <a:t>3</a:t>
            </a:r>
            <a:r>
              <a:rPr lang="ja-JP" altLang="en-US" dirty="0"/>
              <a:t>時間半。こちらも大部分は女性の社保協。当日はほぼ</a:t>
            </a:r>
            <a:r>
              <a:rPr lang="en-US" altLang="ja-JP" dirty="0"/>
              <a:t>9</a:t>
            </a:r>
            <a:r>
              <a:rPr lang="ja-JP" altLang="en-US" dirty="0"/>
              <a:t>割がローカルな要望についてのやりとり。町側も町のことなので真摯な態度。</a:t>
            </a:r>
          </a:p>
          <a:p>
            <a:pPr rtl="0"/>
            <a:r>
              <a:rPr lang="ja-JP" altLang="en-US" dirty="0"/>
              <a:t>★社保協あるとないとで大違い。</a:t>
            </a:r>
          </a:p>
          <a:p>
            <a:pPr rtl="0"/>
            <a:r>
              <a:rPr lang="ja-JP" altLang="en-US" dirty="0"/>
              <a:t>★あなたの町にもぜひ社保協を</a:t>
            </a: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テーマ">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20_TF56410444_Win32" id="{10CA8ECF-1051-49EE-A0BD-A66E5A9C0DE9}" vid="{B04BE6AD-A146-400A-BC4B-D2FF14773EF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{D58C611D-BACD-4E2F-9C6B-7A5B4C5EB728}tf56410444_win32</Template>
  <TotalTime>64</TotalTime>
  <Words>430</Words>
  <Application>Microsoft Office PowerPoint</Application>
  <PresentationFormat>ワイド画面</PresentationFormat>
  <Paragraphs>42</Paragraphs>
  <Slides>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Gill Sans Light</vt:lpstr>
      <vt:lpstr>Meiryo UI</vt:lpstr>
      <vt:lpstr>Arial</vt:lpstr>
      <vt:lpstr>Calibri</vt:lpstr>
      <vt:lpstr>Gill Sans Nova Light</vt:lpstr>
      <vt:lpstr>Office テーマ</vt:lpstr>
      <vt:lpstr>2024年1月14日　島本町社保協結成</vt:lpstr>
      <vt:lpstr>島本町社保協結成の経過</vt:lpstr>
      <vt:lpstr>結成総会の様子</vt:lpstr>
      <vt:lpstr>シンク・グローバル　アクト・ローカル</vt:lpstr>
      <vt:lpstr>最後に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2024年1月14日　島本町社保協結成</dc:title>
  <dc:creator>順子</dc:creator>
  <cp:lastModifiedBy>順子</cp:lastModifiedBy>
  <cp:revision>6</cp:revision>
  <dcterms:created xsi:type="dcterms:W3CDTF">2024-02-11T22:52:12Z</dcterms:created>
  <dcterms:modified xsi:type="dcterms:W3CDTF">2024-02-11T23:58:08Z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