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6" r:id="rId1"/>
  </p:sldMasterIdLst>
  <p:notesMasterIdLst>
    <p:notesMasterId r:id="rId3"/>
  </p:notesMasterIdLst>
  <p:sldIdLst>
    <p:sldId id="261" r:id="rId2"/>
  </p:sldIdLst>
  <p:sldSz cx="10907713" cy="7775575"/>
  <p:notesSz cx="7034213" cy="10164763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9" userDrawn="1">
          <p15:clr>
            <a:srgbClr val="A4A3A4"/>
          </p15:clr>
        </p15:guide>
        <p15:guide id="2" pos="34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4708"/>
    <a:srgbClr val="E40081"/>
    <a:srgbClr val="231815"/>
    <a:srgbClr val="221814"/>
    <a:srgbClr val="C23C5B"/>
    <a:srgbClr val="751C35"/>
    <a:srgbClr val="906E30"/>
    <a:srgbClr val="82582D"/>
    <a:srgbClr val="A4723A"/>
    <a:srgbClr val="6647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26" y="108"/>
      </p:cViewPr>
      <p:guideLst>
        <p:guide orient="horz" pos="2449"/>
        <p:guide pos="34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3048158" cy="510003"/>
          </a:xfrm>
          <a:prstGeom prst="rect">
            <a:avLst/>
          </a:prstGeom>
        </p:spPr>
        <p:txBody>
          <a:bodyPr vert="horz" lIns="94038" tIns="47019" rIns="94038" bIns="47019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84430" y="0"/>
            <a:ext cx="3048158" cy="510003"/>
          </a:xfrm>
          <a:prstGeom prst="rect">
            <a:avLst/>
          </a:prstGeom>
        </p:spPr>
        <p:txBody>
          <a:bodyPr vert="horz" lIns="94038" tIns="47019" rIns="94038" bIns="47019" rtlCol="0"/>
          <a:lstStyle>
            <a:lvl1pPr algn="r">
              <a:defRPr sz="1100"/>
            </a:lvl1pPr>
          </a:lstStyle>
          <a:p>
            <a:fld id="{70F99883-74AE-4A2C-81B7-5B86A08198C0}" type="datetimeFigureOut">
              <a:rPr kumimoji="1" lang="ja-JP" altLang="en-US" smtClean="0"/>
              <a:t>2023/9/13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09663" y="1270000"/>
            <a:ext cx="4814887" cy="34321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038" tIns="47019" rIns="94038" bIns="4701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3422" y="4891793"/>
            <a:ext cx="5627370" cy="4002375"/>
          </a:xfrm>
          <a:prstGeom prst="rect">
            <a:avLst/>
          </a:prstGeom>
        </p:spPr>
        <p:txBody>
          <a:bodyPr vert="horz" lIns="94038" tIns="47019" rIns="94038" bIns="4701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654764"/>
            <a:ext cx="3048158" cy="510002"/>
          </a:xfrm>
          <a:prstGeom prst="rect">
            <a:avLst/>
          </a:prstGeom>
        </p:spPr>
        <p:txBody>
          <a:bodyPr vert="horz" lIns="94038" tIns="47019" rIns="94038" bIns="47019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84430" y="9654764"/>
            <a:ext cx="3048158" cy="510002"/>
          </a:xfrm>
          <a:prstGeom prst="rect">
            <a:avLst/>
          </a:prstGeom>
        </p:spPr>
        <p:txBody>
          <a:bodyPr vert="horz" lIns="94038" tIns="47019" rIns="94038" bIns="47019" rtlCol="0" anchor="b"/>
          <a:lstStyle>
            <a:lvl1pPr algn="r">
              <a:defRPr sz="11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8079" y="1272531"/>
            <a:ext cx="9271556" cy="2707052"/>
          </a:xfrm>
          <a:prstGeom prst="rect">
            <a:avLst/>
          </a:prstGeom>
        </p:spPr>
        <p:txBody>
          <a:bodyPr anchor="b"/>
          <a:lstStyle>
            <a:lvl1pPr algn="ctr">
              <a:defRPr sz="363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3465" y="4083979"/>
            <a:ext cx="8180784" cy="187729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55"/>
            </a:lvl1pPr>
            <a:lvl2pPr marL="277161" indent="0" algn="ctr">
              <a:buNone/>
              <a:defRPr sz="1213"/>
            </a:lvl2pPr>
            <a:lvl3pPr marL="554321" indent="0" algn="ctr">
              <a:buNone/>
              <a:defRPr sz="1091"/>
            </a:lvl3pPr>
            <a:lvl4pPr marL="831481" indent="0" algn="ctr">
              <a:buNone/>
              <a:defRPr sz="970"/>
            </a:lvl4pPr>
            <a:lvl5pPr marL="1108642" indent="0" algn="ctr">
              <a:buNone/>
              <a:defRPr sz="970"/>
            </a:lvl5pPr>
            <a:lvl6pPr marL="1385803" indent="0" algn="ctr">
              <a:buNone/>
              <a:defRPr sz="970"/>
            </a:lvl6pPr>
            <a:lvl7pPr marL="1662963" indent="0" algn="ctr">
              <a:buNone/>
              <a:defRPr sz="970"/>
            </a:lvl7pPr>
            <a:lvl8pPr marL="1940124" indent="0" algn="ctr">
              <a:buNone/>
              <a:defRPr sz="970"/>
            </a:lvl8pPr>
            <a:lvl9pPr marL="2217284" indent="0" algn="ctr">
              <a:buNone/>
              <a:defRPr sz="97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0491" y="7206355"/>
            <a:ext cx="2454124" cy="41418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9/13/2023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12152" y="7206355"/>
            <a:ext cx="3683413" cy="41418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03102" y="7206355"/>
            <a:ext cx="2454124" cy="41418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0492" y="414185"/>
            <a:ext cx="9406733" cy="1502833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50492" y="2069791"/>
            <a:ext cx="9406733" cy="4933999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0491" y="7206355"/>
            <a:ext cx="2454124" cy="41418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9/13/2023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12152" y="7206355"/>
            <a:ext cx="3683413" cy="41418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03102" y="7206355"/>
            <a:ext cx="2454124" cy="41418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5832" y="413979"/>
            <a:ext cx="2351975" cy="6589441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9906" y="413979"/>
            <a:ext cx="6919580" cy="658944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0491" y="7206355"/>
            <a:ext cx="2454124" cy="41418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9/13/2023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12152" y="7206355"/>
            <a:ext cx="3683413" cy="41418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03102" y="7206355"/>
            <a:ext cx="2454124" cy="41418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0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287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0492" y="414185"/>
            <a:ext cx="9406733" cy="1502833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0492" y="2069791"/>
            <a:ext cx="9406733" cy="493399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0491" y="7206355"/>
            <a:ext cx="2454124" cy="41418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9/13/2023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12152" y="7206355"/>
            <a:ext cx="3683413" cy="41418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03102" y="7206355"/>
            <a:ext cx="2454124" cy="41418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4226" y="1938498"/>
            <a:ext cx="9407902" cy="3234423"/>
          </a:xfrm>
          <a:prstGeom prst="rect">
            <a:avLst/>
          </a:prstGeom>
        </p:spPr>
        <p:txBody>
          <a:bodyPr anchor="b"/>
          <a:lstStyle>
            <a:lvl1pPr>
              <a:defRPr sz="363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4226" y="5203518"/>
            <a:ext cx="9407902" cy="170090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55">
                <a:solidFill>
                  <a:schemeClr val="tx1"/>
                </a:solidFill>
              </a:defRPr>
            </a:lvl1pPr>
            <a:lvl2pPr marL="277161" indent="0">
              <a:buNone/>
              <a:defRPr sz="1213">
                <a:solidFill>
                  <a:schemeClr val="tx1">
                    <a:tint val="75000"/>
                  </a:schemeClr>
                </a:solidFill>
              </a:defRPr>
            </a:lvl2pPr>
            <a:lvl3pPr marL="554321" indent="0">
              <a:buNone/>
              <a:defRPr sz="1091">
                <a:solidFill>
                  <a:schemeClr val="tx1">
                    <a:tint val="75000"/>
                  </a:schemeClr>
                </a:solidFill>
              </a:defRPr>
            </a:lvl3pPr>
            <a:lvl4pPr marL="831481" indent="0">
              <a:buNone/>
              <a:defRPr sz="970">
                <a:solidFill>
                  <a:schemeClr val="tx1">
                    <a:tint val="75000"/>
                  </a:schemeClr>
                </a:solidFill>
              </a:defRPr>
            </a:lvl4pPr>
            <a:lvl5pPr marL="1108642" indent="0">
              <a:buNone/>
              <a:defRPr sz="970">
                <a:solidFill>
                  <a:schemeClr val="tx1">
                    <a:tint val="75000"/>
                  </a:schemeClr>
                </a:solidFill>
              </a:defRPr>
            </a:lvl5pPr>
            <a:lvl6pPr marL="1385803" indent="0">
              <a:buNone/>
              <a:defRPr sz="970">
                <a:solidFill>
                  <a:schemeClr val="tx1">
                    <a:tint val="75000"/>
                  </a:schemeClr>
                </a:solidFill>
              </a:defRPr>
            </a:lvl6pPr>
            <a:lvl7pPr marL="1662963" indent="0">
              <a:buNone/>
              <a:defRPr sz="970">
                <a:solidFill>
                  <a:schemeClr val="tx1">
                    <a:tint val="75000"/>
                  </a:schemeClr>
                </a:solidFill>
              </a:defRPr>
            </a:lvl7pPr>
            <a:lvl8pPr marL="1940124" indent="0">
              <a:buNone/>
              <a:defRPr sz="970">
                <a:solidFill>
                  <a:schemeClr val="tx1">
                    <a:tint val="75000"/>
                  </a:schemeClr>
                </a:solidFill>
              </a:defRPr>
            </a:lvl8pPr>
            <a:lvl9pPr marL="2217284" indent="0">
              <a:buNone/>
              <a:defRPr sz="97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0491" y="7206355"/>
            <a:ext cx="2454124" cy="41418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9/13/2023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12152" y="7206355"/>
            <a:ext cx="3683413" cy="41418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03102" y="7206355"/>
            <a:ext cx="2454124" cy="41418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0492" y="414185"/>
            <a:ext cx="9406733" cy="1502833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9908" y="2069886"/>
            <a:ext cx="4635777" cy="493353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2032" y="2069886"/>
            <a:ext cx="4635777" cy="493353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750491" y="7206355"/>
            <a:ext cx="2454124" cy="41418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9/13/2023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12152" y="7206355"/>
            <a:ext cx="3683413" cy="41418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03102" y="7206355"/>
            <a:ext cx="2454124" cy="41418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1327" y="413979"/>
            <a:ext cx="9407902" cy="1502918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1328" y="1906097"/>
            <a:ext cx="4614473" cy="9341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455" b="1"/>
            </a:lvl1pPr>
            <a:lvl2pPr marL="277161" indent="0">
              <a:buNone/>
              <a:defRPr sz="1213" b="1"/>
            </a:lvl2pPr>
            <a:lvl3pPr marL="554321" indent="0">
              <a:buNone/>
              <a:defRPr sz="1091" b="1"/>
            </a:lvl3pPr>
            <a:lvl4pPr marL="831481" indent="0">
              <a:buNone/>
              <a:defRPr sz="970" b="1"/>
            </a:lvl4pPr>
            <a:lvl5pPr marL="1108642" indent="0">
              <a:buNone/>
              <a:defRPr sz="970" b="1"/>
            </a:lvl5pPr>
            <a:lvl6pPr marL="1385803" indent="0">
              <a:buNone/>
              <a:defRPr sz="970" b="1"/>
            </a:lvl6pPr>
            <a:lvl7pPr marL="1662963" indent="0">
              <a:buNone/>
              <a:defRPr sz="970" b="1"/>
            </a:lvl7pPr>
            <a:lvl8pPr marL="1940124" indent="0">
              <a:buNone/>
              <a:defRPr sz="970" b="1"/>
            </a:lvl8pPr>
            <a:lvl9pPr marL="2217284" indent="0">
              <a:buNone/>
              <a:defRPr sz="97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1328" y="2840245"/>
            <a:ext cx="4614473" cy="417757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22031" y="1906097"/>
            <a:ext cx="4637199" cy="9341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455" b="1"/>
            </a:lvl1pPr>
            <a:lvl2pPr marL="277161" indent="0">
              <a:buNone/>
              <a:defRPr sz="1213" b="1"/>
            </a:lvl2pPr>
            <a:lvl3pPr marL="554321" indent="0">
              <a:buNone/>
              <a:defRPr sz="1091" b="1"/>
            </a:lvl3pPr>
            <a:lvl4pPr marL="831481" indent="0">
              <a:buNone/>
              <a:defRPr sz="970" b="1"/>
            </a:lvl4pPr>
            <a:lvl5pPr marL="1108642" indent="0">
              <a:buNone/>
              <a:defRPr sz="970" b="1"/>
            </a:lvl5pPr>
            <a:lvl6pPr marL="1385803" indent="0">
              <a:buNone/>
              <a:defRPr sz="970" b="1"/>
            </a:lvl6pPr>
            <a:lvl7pPr marL="1662963" indent="0">
              <a:buNone/>
              <a:defRPr sz="970" b="1"/>
            </a:lvl7pPr>
            <a:lvl8pPr marL="1940124" indent="0">
              <a:buNone/>
              <a:defRPr sz="970" b="1"/>
            </a:lvl8pPr>
            <a:lvl9pPr marL="2217284" indent="0">
              <a:buNone/>
              <a:defRPr sz="97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22031" y="2840245"/>
            <a:ext cx="4637199" cy="417757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750491" y="7206355"/>
            <a:ext cx="2454124" cy="41418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9/13/2023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12152" y="7206355"/>
            <a:ext cx="3683413" cy="41418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03102" y="7206355"/>
            <a:ext cx="2454124" cy="41418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0492" y="414185"/>
            <a:ext cx="9406733" cy="1502833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750491" y="7206355"/>
            <a:ext cx="2454124" cy="41418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9/13/2023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12152" y="7206355"/>
            <a:ext cx="3683413" cy="41418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03102" y="7206355"/>
            <a:ext cx="2454124" cy="41418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750491" y="7206355"/>
            <a:ext cx="2454124" cy="41418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9/13/2023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12152" y="7206355"/>
            <a:ext cx="3683413" cy="41418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03102" y="7206355"/>
            <a:ext cx="2454124" cy="41418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1329" y="518373"/>
            <a:ext cx="3518021" cy="1814301"/>
          </a:xfrm>
          <a:prstGeom prst="rect">
            <a:avLst/>
          </a:prstGeom>
        </p:spPr>
        <p:txBody>
          <a:bodyPr anchor="b"/>
          <a:lstStyle>
            <a:lvl1pPr>
              <a:defRPr sz="194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7199" y="1119540"/>
            <a:ext cx="5522030" cy="5525698"/>
          </a:xfrm>
          <a:prstGeom prst="rect">
            <a:avLst/>
          </a:prstGeom>
        </p:spPr>
        <p:txBody>
          <a:bodyPr/>
          <a:lstStyle>
            <a:lvl1pPr>
              <a:defRPr sz="1940"/>
            </a:lvl1pPr>
            <a:lvl2pPr>
              <a:defRPr sz="1697"/>
            </a:lvl2pPr>
            <a:lvl3pPr>
              <a:defRPr sz="1455"/>
            </a:lvl3pPr>
            <a:lvl4pPr>
              <a:defRPr sz="1213"/>
            </a:lvl4pPr>
            <a:lvl5pPr>
              <a:defRPr sz="1213"/>
            </a:lvl5pPr>
            <a:lvl6pPr>
              <a:defRPr sz="1213"/>
            </a:lvl6pPr>
            <a:lvl7pPr>
              <a:defRPr sz="1213"/>
            </a:lvl7pPr>
            <a:lvl8pPr>
              <a:defRPr sz="1213"/>
            </a:lvl8pPr>
            <a:lvl9pPr>
              <a:defRPr sz="121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1329" y="2332673"/>
            <a:ext cx="3518021" cy="432156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70"/>
            </a:lvl1pPr>
            <a:lvl2pPr marL="277161" indent="0">
              <a:buNone/>
              <a:defRPr sz="848"/>
            </a:lvl2pPr>
            <a:lvl3pPr marL="554321" indent="0">
              <a:buNone/>
              <a:defRPr sz="727"/>
            </a:lvl3pPr>
            <a:lvl4pPr marL="831481" indent="0">
              <a:buNone/>
              <a:defRPr sz="606"/>
            </a:lvl4pPr>
            <a:lvl5pPr marL="1108642" indent="0">
              <a:buNone/>
              <a:defRPr sz="606"/>
            </a:lvl5pPr>
            <a:lvl6pPr marL="1385803" indent="0">
              <a:buNone/>
              <a:defRPr sz="606"/>
            </a:lvl6pPr>
            <a:lvl7pPr marL="1662963" indent="0">
              <a:buNone/>
              <a:defRPr sz="606"/>
            </a:lvl7pPr>
            <a:lvl8pPr marL="1940124" indent="0">
              <a:buNone/>
              <a:defRPr sz="606"/>
            </a:lvl8pPr>
            <a:lvl9pPr marL="2217284" indent="0">
              <a:buNone/>
              <a:defRPr sz="60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750491" y="7206355"/>
            <a:ext cx="2454124" cy="41418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9/13/2023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12152" y="7206355"/>
            <a:ext cx="3683413" cy="41418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03102" y="7206355"/>
            <a:ext cx="2454124" cy="41418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1329" y="518373"/>
            <a:ext cx="3518021" cy="1814301"/>
          </a:xfrm>
          <a:prstGeom prst="rect">
            <a:avLst/>
          </a:prstGeom>
        </p:spPr>
        <p:txBody>
          <a:bodyPr anchor="b"/>
          <a:lstStyle>
            <a:lvl1pPr>
              <a:defRPr sz="194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637199" y="1119540"/>
            <a:ext cx="5522030" cy="5525698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940"/>
            </a:lvl1pPr>
            <a:lvl2pPr marL="277161" indent="0">
              <a:buNone/>
              <a:defRPr sz="1697"/>
            </a:lvl2pPr>
            <a:lvl3pPr marL="554321" indent="0">
              <a:buNone/>
              <a:defRPr sz="1455"/>
            </a:lvl3pPr>
            <a:lvl4pPr marL="831481" indent="0">
              <a:buNone/>
              <a:defRPr sz="1213"/>
            </a:lvl4pPr>
            <a:lvl5pPr marL="1108642" indent="0">
              <a:buNone/>
              <a:defRPr sz="1213"/>
            </a:lvl5pPr>
            <a:lvl6pPr marL="1385803" indent="0">
              <a:buNone/>
              <a:defRPr sz="1213"/>
            </a:lvl6pPr>
            <a:lvl7pPr marL="1662963" indent="0">
              <a:buNone/>
              <a:defRPr sz="1213"/>
            </a:lvl7pPr>
            <a:lvl8pPr marL="1940124" indent="0">
              <a:buNone/>
              <a:defRPr sz="1213"/>
            </a:lvl8pPr>
            <a:lvl9pPr marL="2217284" indent="0">
              <a:buNone/>
              <a:defRPr sz="1213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1329" y="2332673"/>
            <a:ext cx="3518021" cy="432156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70"/>
            </a:lvl1pPr>
            <a:lvl2pPr marL="277161" indent="0">
              <a:buNone/>
              <a:defRPr sz="848"/>
            </a:lvl2pPr>
            <a:lvl3pPr marL="554321" indent="0">
              <a:buNone/>
              <a:defRPr sz="727"/>
            </a:lvl3pPr>
            <a:lvl4pPr marL="831481" indent="0">
              <a:buNone/>
              <a:defRPr sz="606"/>
            </a:lvl4pPr>
            <a:lvl5pPr marL="1108642" indent="0">
              <a:buNone/>
              <a:defRPr sz="606"/>
            </a:lvl5pPr>
            <a:lvl6pPr marL="1385803" indent="0">
              <a:buNone/>
              <a:defRPr sz="606"/>
            </a:lvl6pPr>
            <a:lvl7pPr marL="1662963" indent="0">
              <a:buNone/>
              <a:defRPr sz="606"/>
            </a:lvl7pPr>
            <a:lvl8pPr marL="1940124" indent="0">
              <a:buNone/>
              <a:defRPr sz="606"/>
            </a:lvl8pPr>
            <a:lvl9pPr marL="2217284" indent="0">
              <a:buNone/>
              <a:defRPr sz="60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750491" y="7206355"/>
            <a:ext cx="2454124" cy="41418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9/13/2023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12152" y="7206355"/>
            <a:ext cx="3683413" cy="41418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03102" y="7206355"/>
            <a:ext cx="2454124" cy="41418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63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553447" rtl="0" fontAlgn="base">
        <a:lnSpc>
          <a:spcPct val="90000"/>
        </a:lnSpc>
        <a:spcBef>
          <a:spcPct val="0"/>
        </a:spcBef>
        <a:spcAft>
          <a:spcPct val="0"/>
        </a:spcAft>
        <a:defRPr kumimoji="1" sz="2638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553447" rtl="0" fontAlgn="base">
        <a:lnSpc>
          <a:spcPct val="90000"/>
        </a:lnSpc>
        <a:spcBef>
          <a:spcPct val="0"/>
        </a:spcBef>
        <a:spcAft>
          <a:spcPct val="0"/>
        </a:spcAft>
        <a:defRPr kumimoji="1" sz="2638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553447" rtl="0" fontAlgn="base">
        <a:lnSpc>
          <a:spcPct val="90000"/>
        </a:lnSpc>
        <a:spcBef>
          <a:spcPct val="0"/>
        </a:spcBef>
        <a:spcAft>
          <a:spcPct val="0"/>
        </a:spcAft>
        <a:defRPr kumimoji="1" sz="2638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553447" rtl="0" fontAlgn="base">
        <a:lnSpc>
          <a:spcPct val="90000"/>
        </a:lnSpc>
        <a:spcBef>
          <a:spcPct val="0"/>
        </a:spcBef>
        <a:spcAft>
          <a:spcPct val="0"/>
        </a:spcAft>
        <a:defRPr kumimoji="1" sz="2638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553447" rtl="0" fontAlgn="base">
        <a:lnSpc>
          <a:spcPct val="90000"/>
        </a:lnSpc>
        <a:spcBef>
          <a:spcPct val="0"/>
        </a:spcBef>
        <a:spcAft>
          <a:spcPct val="0"/>
        </a:spcAft>
        <a:defRPr kumimoji="1" sz="2638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325956" algn="l" defTabSz="553447" rtl="0" fontAlgn="base">
        <a:lnSpc>
          <a:spcPct val="90000"/>
        </a:lnSpc>
        <a:spcBef>
          <a:spcPct val="0"/>
        </a:spcBef>
        <a:spcAft>
          <a:spcPct val="0"/>
        </a:spcAft>
        <a:defRPr kumimoji="1" sz="2638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651912" algn="l" defTabSz="553447" rtl="0" fontAlgn="base">
        <a:lnSpc>
          <a:spcPct val="90000"/>
        </a:lnSpc>
        <a:spcBef>
          <a:spcPct val="0"/>
        </a:spcBef>
        <a:spcAft>
          <a:spcPct val="0"/>
        </a:spcAft>
        <a:defRPr kumimoji="1" sz="2638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977869" algn="l" defTabSz="553447" rtl="0" fontAlgn="base">
        <a:lnSpc>
          <a:spcPct val="90000"/>
        </a:lnSpc>
        <a:spcBef>
          <a:spcPct val="0"/>
        </a:spcBef>
        <a:spcAft>
          <a:spcPct val="0"/>
        </a:spcAft>
        <a:defRPr kumimoji="1" sz="2638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303825" algn="l" defTabSz="553447" rtl="0" fontAlgn="base">
        <a:lnSpc>
          <a:spcPct val="90000"/>
        </a:lnSpc>
        <a:spcBef>
          <a:spcPct val="0"/>
        </a:spcBef>
        <a:spcAft>
          <a:spcPct val="0"/>
        </a:spcAft>
        <a:defRPr kumimoji="1" sz="2638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38079" indent="-138079" algn="l" defTabSz="553447" rtl="0" fontAlgn="base">
        <a:lnSpc>
          <a:spcPct val="90000"/>
        </a:lnSpc>
        <a:spcBef>
          <a:spcPts val="606"/>
        </a:spcBef>
        <a:spcAft>
          <a:spcPct val="0"/>
        </a:spcAft>
        <a:buFont typeface="Arial" pitchFamily="34" charset="0"/>
        <a:buChar char="•"/>
        <a:defRPr kumimoji="1" sz="1640" kern="1200">
          <a:solidFill>
            <a:schemeClr val="tx1"/>
          </a:solidFill>
          <a:latin typeface="+mn-lt"/>
          <a:ea typeface="+mn-ea"/>
          <a:cs typeface="+mn-cs"/>
        </a:defRPr>
      </a:lvl1pPr>
      <a:lvl2pPr marL="415368" indent="-138079" algn="l" defTabSz="553447" rtl="0" fontAlgn="base">
        <a:lnSpc>
          <a:spcPct val="90000"/>
        </a:lnSpc>
        <a:spcBef>
          <a:spcPts val="303"/>
        </a:spcBef>
        <a:spcAft>
          <a:spcPct val="0"/>
        </a:spcAft>
        <a:buFont typeface="Arial" pitchFamily="34" charset="0"/>
        <a:buChar char="•"/>
        <a:defRPr kumimoji="1" sz="1426" kern="1200">
          <a:solidFill>
            <a:schemeClr val="tx1"/>
          </a:solidFill>
          <a:latin typeface="+mn-lt"/>
          <a:ea typeface="+mn-ea"/>
          <a:cs typeface="+mn-cs"/>
        </a:defRPr>
      </a:lvl2pPr>
      <a:lvl3pPr marL="692656" indent="-138079" algn="l" defTabSz="553447" rtl="0" fontAlgn="base">
        <a:lnSpc>
          <a:spcPct val="90000"/>
        </a:lnSpc>
        <a:spcBef>
          <a:spcPts val="303"/>
        </a:spcBef>
        <a:spcAft>
          <a:spcPct val="0"/>
        </a:spcAft>
        <a:buFont typeface="Arial" pitchFamily="34" charset="0"/>
        <a:buChar char="•"/>
        <a:defRPr kumimoji="1" sz="1212" kern="1200">
          <a:solidFill>
            <a:schemeClr val="tx1"/>
          </a:solidFill>
          <a:latin typeface="+mn-lt"/>
          <a:ea typeface="+mn-ea"/>
          <a:cs typeface="+mn-cs"/>
        </a:defRPr>
      </a:lvl3pPr>
      <a:lvl4pPr marL="969947" indent="-138079" algn="l" defTabSz="553447" rtl="0" fontAlgn="base">
        <a:lnSpc>
          <a:spcPct val="90000"/>
        </a:lnSpc>
        <a:spcBef>
          <a:spcPts val="303"/>
        </a:spcBef>
        <a:spcAft>
          <a:spcPct val="0"/>
        </a:spcAft>
        <a:buFont typeface="Arial" pitchFamily="34" charset="0"/>
        <a:buChar char="•"/>
        <a:defRPr kumimoji="1" sz="1069" kern="1200">
          <a:solidFill>
            <a:schemeClr val="tx1"/>
          </a:solidFill>
          <a:latin typeface="+mn-lt"/>
          <a:ea typeface="+mn-ea"/>
          <a:cs typeface="+mn-cs"/>
        </a:defRPr>
      </a:lvl4pPr>
      <a:lvl5pPr marL="1246104" indent="-138079" algn="l" defTabSz="553447" rtl="0" fontAlgn="base">
        <a:lnSpc>
          <a:spcPct val="90000"/>
        </a:lnSpc>
        <a:spcBef>
          <a:spcPts val="303"/>
        </a:spcBef>
        <a:spcAft>
          <a:spcPct val="0"/>
        </a:spcAft>
        <a:buFont typeface="Arial" pitchFamily="34" charset="0"/>
        <a:buChar char="•"/>
        <a:defRPr kumimoji="1" sz="1069" kern="1200">
          <a:solidFill>
            <a:schemeClr val="tx1"/>
          </a:solidFill>
          <a:latin typeface="+mn-lt"/>
          <a:ea typeface="+mn-ea"/>
          <a:cs typeface="+mn-cs"/>
        </a:defRPr>
      </a:lvl5pPr>
      <a:lvl6pPr marL="1524383" indent="-138581" algn="l" defTabSz="554321" rtl="0" eaLnBrk="1" latinLnBrk="0" hangingPunct="1">
        <a:lnSpc>
          <a:spcPct val="90000"/>
        </a:lnSpc>
        <a:spcBef>
          <a:spcPts val="303"/>
        </a:spcBef>
        <a:buFont typeface="Arial" panose="020B0604020202020204" pitchFamily="34" charset="0"/>
        <a:buChar char="•"/>
        <a:defRPr kumimoji="1" sz="1091" kern="1200">
          <a:solidFill>
            <a:schemeClr val="tx1"/>
          </a:solidFill>
          <a:latin typeface="+mn-lt"/>
          <a:ea typeface="+mn-ea"/>
          <a:cs typeface="+mn-cs"/>
        </a:defRPr>
      </a:lvl6pPr>
      <a:lvl7pPr marL="1801544" indent="-138581" algn="l" defTabSz="554321" rtl="0" eaLnBrk="1" latinLnBrk="0" hangingPunct="1">
        <a:lnSpc>
          <a:spcPct val="90000"/>
        </a:lnSpc>
        <a:spcBef>
          <a:spcPts val="303"/>
        </a:spcBef>
        <a:buFont typeface="Arial" panose="020B0604020202020204" pitchFamily="34" charset="0"/>
        <a:buChar char="•"/>
        <a:defRPr kumimoji="1" sz="1091" kern="1200">
          <a:solidFill>
            <a:schemeClr val="tx1"/>
          </a:solidFill>
          <a:latin typeface="+mn-lt"/>
          <a:ea typeface="+mn-ea"/>
          <a:cs typeface="+mn-cs"/>
        </a:defRPr>
      </a:lvl7pPr>
      <a:lvl8pPr marL="2078704" indent="-138581" algn="l" defTabSz="554321" rtl="0" eaLnBrk="1" latinLnBrk="0" hangingPunct="1">
        <a:lnSpc>
          <a:spcPct val="90000"/>
        </a:lnSpc>
        <a:spcBef>
          <a:spcPts val="303"/>
        </a:spcBef>
        <a:buFont typeface="Arial" panose="020B0604020202020204" pitchFamily="34" charset="0"/>
        <a:buChar char="•"/>
        <a:defRPr kumimoji="1" sz="1091" kern="1200">
          <a:solidFill>
            <a:schemeClr val="tx1"/>
          </a:solidFill>
          <a:latin typeface="+mn-lt"/>
          <a:ea typeface="+mn-ea"/>
          <a:cs typeface="+mn-cs"/>
        </a:defRPr>
      </a:lvl8pPr>
      <a:lvl9pPr marL="2355865" indent="-138581" algn="l" defTabSz="554321" rtl="0" eaLnBrk="1" latinLnBrk="0" hangingPunct="1">
        <a:lnSpc>
          <a:spcPct val="90000"/>
        </a:lnSpc>
        <a:spcBef>
          <a:spcPts val="303"/>
        </a:spcBef>
        <a:buFont typeface="Arial" panose="020B0604020202020204" pitchFamily="34" charset="0"/>
        <a:buChar char="•"/>
        <a:defRPr kumimoji="1" sz="109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54321" rtl="0" eaLnBrk="1" latinLnBrk="0" hangingPunct="1">
        <a:defRPr kumimoji="1" sz="1091" kern="1200">
          <a:solidFill>
            <a:schemeClr val="tx1"/>
          </a:solidFill>
          <a:latin typeface="+mn-lt"/>
          <a:ea typeface="+mn-ea"/>
          <a:cs typeface="+mn-cs"/>
        </a:defRPr>
      </a:lvl1pPr>
      <a:lvl2pPr marL="277161" algn="l" defTabSz="554321" rtl="0" eaLnBrk="1" latinLnBrk="0" hangingPunct="1">
        <a:defRPr kumimoji="1" sz="1091" kern="1200">
          <a:solidFill>
            <a:schemeClr val="tx1"/>
          </a:solidFill>
          <a:latin typeface="+mn-lt"/>
          <a:ea typeface="+mn-ea"/>
          <a:cs typeface="+mn-cs"/>
        </a:defRPr>
      </a:lvl2pPr>
      <a:lvl3pPr marL="554321" algn="l" defTabSz="554321" rtl="0" eaLnBrk="1" latinLnBrk="0" hangingPunct="1">
        <a:defRPr kumimoji="1" sz="1091" kern="1200">
          <a:solidFill>
            <a:schemeClr val="tx1"/>
          </a:solidFill>
          <a:latin typeface="+mn-lt"/>
          <a:ea typeface="+mn-ea"/>
          <a:cs typeface="+mn-cs"/>
        </a:defRPr>
      </a:lvl3pPr>
      <a:lvl4pPr marL="831481" algn="l" defTabSz="554321" rtl="0" eaLnBrk="1" latinLnBrk="0" hangingPunct="1">
        <a:defRPr kumimoji="1" sz="1091" kern="1200">
          <a:solidFill>
            <a:schemeClr val="tx1"/>
          </a:solidFill>
          <a:latin typeface="+mn-lt"/>
          <a:ea typeface="+mn-ea"/>
          <a:cs typeface="+mn-cs"/>
        </a:defRPr>
      </a:lvl4pPr>
      <a:lvl5pPr marL="1108642" algn="l" defTabSz="554321" rtl="0" eaLnBrk="1" latinLnBrk="0" hangingPunct="1">
        <a:defRPr kumimoji="1" sz="1091" kern="1200">
          <a:solidFill>
            <a:schemeClr val="tx1"/>
          </a:solidFill>
          <a:latin typeface="+mn-lt"/>
          <a:ea typeface="+mn-ea"/>
          <a:cs typeface="+mn-cs"/>
        </a:defRPr>
      </a:lvl5pPr>
      <a:lvl6pPr marL="1385803" algn="l" defTabSz="554321" rtl="0" eaLnBrk="1" latinLnBrk="0" hangingPunct="1">
        <a:defRPr kumimoji="1" sz="1091" kern="1200">
          <a:solidFill>
            <a:schemeClr val="tx1"/>
          </a:solidFill>
          <a:latin typeface="+mn-lt"/>
          <a:ea typeface="+mn-ea"/>
          <a:cs typeface="+mn-cs"/>
        </a:defRPr>
      </a:lvl6pPr>
      <a:lvl7pPr marL="1662963" algn="l" defTabSz="554321" rtl="0" eaLnBrk="1" latinLnBrk="0" hangingPunct="1">
        <a:defRPr kumimoji="1" sz="1091" kern="1200">
          <a:solidFill>
            <a:schemeClr val="tx1"/>
          </a:solidFill>
          <a:latin typeface="+mn-lt"/>
          <a:ea typeface="+mn-ea"/>
          <a:cs typeface="+mn-cs"/>
        </a:defRPr>
      </a:lvl7pPr>
      <a:lvl8pPr marL="1940124" algn="l" defTabSz="554321" rtl="0" eaLnBrk="1" latinLnBrk="0" hangingPunct="1">
        <a:defRPr kumimoji="1" sz="1091" kern="1200">
          <a:solidFill>
            <a:schemeClr val="tx1"/>
          </a:solidFill>
          <a:latin typeface="+mn-lt"/>
          <a:ea typeface="+mn-ea"/>
          <a:cs typeface="+mn-cs"/>
        </a:defRPr>
      </a:lvl8pPr>
      <a:lvl9pPr marL="2217284" algn="l" defTabSz="554321" rtl="0" eaLnBrk="1" latinLnBrk="0" hangingPunct="1">
        <a:defRPr kumimoji="1" sz="109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13" t="11705" r="26100" b="24765"/>
          <a:stretch/>
        </p:blipFill>
        <p:spPr bwMode="auto">
          <a:xfrm>
            <a:off x="-182497" y="-102871"/>
            <a:ext cx="11274293" cy="81848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 rot="20930802">
            <a:off x="1392813" y="1044271"/>
            <a:ext cx="518443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5400" dirty="0">
                <a:solidFill>
                  <a:schemeClr val="bg1"/>
                </a:solidFill>
                <a:latin typeface="HGPSoeiKakugothicUB" pitchFamily="34" charset="-128"/>
                <a:ea typeface="HGPSoeiKakugothicUB" pitchFamily="34" charset="-128"/>
              </a:rPr>
              <a:t>自治体キャラバン</a:t>
            </a:r>
            <a:endParaRPr lang="zh-CN" altLang="en-US" sz="5400" dirty="0">
              <a:solidFill>
                <a:schemeClr val="bg1"/>
              </a:solidFill>
              <a:latin typeface="HGPSoeiKakugothicUB" pitchFamily="34" charset="-128"/>
              <a:ea typeface="HGPSoeiKakugothicUB" pitchFamily="34" charset="-128"/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071" y="3432144"/>
            <a:ext cx="574584" cy="5573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2779" y="6547672"/>
            <a:ext cx="3849396" cy="13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" name="TextBox 28"/>
          <p:cNvSpPr txBox="1"/>
          <p:nvPr/>
        </p:nvSpPr>
        <p:spPr>
          <a:xfrm>
            <a:off x="1745841" y="6057293"/>
            <a:ext cx="8190063" cy="4346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224" dirty="0">
                <a:latin typeface="HGPSoeiKakugothicUB" pitchFamily="34" charset="-128"/>
                <a:ea typeface="HGPSoeiKakugothicUB" pitchFamily="34" charset="-128"/>
              </a:rPr>
              <a:t>１０月から始まる自治体キャラバンのランチョン学習会を開催します。</a:t>
            </a:r>
            <a:endParaRPr lang="zh-CN" altLang="en-US" sz="2224" dirty="0">
              <a:latin typeface="HGPSoeiKakugothicUB" pitchFamily="34" charset="-128"/>
              <a:ea typeface="HGPSoeiKakugothicUB" pitchFamily="34" charset="-128"/>
            </a:endParaRPr>
          </a:p>
        </p:txBody>
      </p:sp>
      <p:sp>
        <p:nvSpPr>
          <p:cNvPr id="2" name="TextBox 2">
            <a:extLst>
              <a:ext uri="{FF2B5EF4-FFF2-40B4-BE49-F238E27FC236}">
                <a16:creationId xmlns:a16="http://schemas.microsoft.com/office/drawing/2014/main" xmlns="" id="{97AA398F-9296-2B0B-63CC-8AF80EB8CA4C}"/>
              </a:ext>
            </a:extLst>
          </p:cNvPr>
          <p:cNvSpPr txBox="1"/>
          <p:nvPr/>
        </p:nvSpPr>
        <p:spPr>
          <a:xfrm rot="20887148">
            <a:off x="5032412" y="1038593"/>
            <a:ext cx="512031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5400" dirty="0">
                <a:solidFill>
                  <a:schemeClr val="bg1"/>
                </a:solidFill>
                <a:latin typeface="HGPSoeiKakugothicUB" pitchFamily="34" charset="-128"/>
                <a:ea typeface="HGPSoeiKakugothicUB" pitchFamily="34" charset="-128"/>
              </a:rPr>
              <a:t>キックオフ集会！</a:t>
            </a:r>
            <a:endParaRPr lang="zh-CN" altLang="en-US" sz="5400" dirty="0">
              <a:solidFill>
                <a:schemeClr val="bg1"/>
              </a:solidFill>
              <a:latin typeface="HGPSoeiKakugothicUB" pitchFamily="34" charset="-128"/>
              <a:ea typeface="HGPSoeiKakugothicUB" pitchFamily="34" charset="-128"/>
            </a:endParaRPr>
          </a:p>
        </p:txBody>
      </p:sp>
      <p:sp>
        <p:nvSpPr>
          <p:cNvPr id="4" name="TextBox 2">
            <a:extLst>
              <a:ext uri="{FF2B5EF4-FFF2-40B4-BE49-F238E27FC236}">
                <a16:creationId xmlns:a16="http://schemas.microsoft.com/office/drawing/2014/main" xmlns="" id="{5D7B8EB7-ED33-0C8A-ACCD-45A14E5EDF02}"/>
              </a:ext>
            </a:extLst>
          </p:cNvPr>
          <p:cNvSpPr txBox="1"/>
          <p:nvPr/>
        </p:nvSpPr>
        <p:spPr>
          <a:xfrm rot="20969500">
            <a:off x="335076" y="634981"/>
            <a:ext cx="51090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 smtClean="0">
                <a:solidFill>
                  <a:schemeClr val="bg1"/>
                </a:solidFill>
                <a:latin typeface="HGPSoeiKakugothicUB" pitchFamily="34" charset="-128"/>
                <a:ea typeface="HGPSoeiKakugothicUB" pitchFamily="34" charset="-128"/>
              </a:rPr>
              <a:t>熊本県社会</a:t>
            </a:r>
            <a:r>
              <a:rPr lang="ja-JP" altLang="en-US" sz="3200" dirty="0">
                <a:solidFill>
                  <a:schemeClr val="bg1"/>
                </a:solidFill>
                <a:latin typeface="HGPSoeiKakugothicUB" pitchFamily="34" charset="-128"/>
                <a:ea typeface="HGPSoeiKakugothicUB" pitchFamily="34" charset="-128"/>
              </a:rPr>
              <a:t>保障推進協議会</a:t>
            </a:r>
            <a:endParaRPr lang="zh-CN" altLang="en-US" sz="3200" dirty="0">
              <a:solidFill>
                <a:schemeClr val="bg1"/>
              </a:solidFill>
              <a:latin typeface="HGPSoeiKakugothicUB" pitchFamily="34" charset="-128"/>
              <a:ea typeface="HGPSoeiKakugothicUB" pitchFamily="34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xmlns="" id="{70CFAA04-8350-0BAD-FFEF-B98F4F0145EC}"/>
              </a:ext>
            </a:extLst>
          </p:cNvPr>
          <p:cNvSpPr txBox="1"/>
          <p:nvPr/>
        </p:nvSpPr>
        <p:spPr>
          <a:xfrm>
            <a:off x="2583322" y="3387765"/>
            <a:ext cx="6515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日時：１０月２日（火）</a:t>
            </a:r>
            <a:r>
              <a:rPr kumimoji="1" lang="ja-JP" altLang="en-US" sz="28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１３：００</a:t>
            </a:r>
            <a:r>
              <a:rPr kumimoji="1" lang="ja-JP" altLang="en-US" sz="28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～１３：３０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xmlns="" id="{62867C5F-2DFE-28D1-1DB2-FA58E9E8D5E6}"/>
              </a:ext>
            </a:extLst>
          </p:cNvPr>
          <p:cNvSpPr txBox="1"/>
          <p:nvPr/>
        </p:nvSpPr>
        <p:spPr>
          <a:xfrm>
            <a:off x="2583321" y="4817922"/>
            <a:ext cx="78297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講師：楳本光男</a:t>
            </a:r>
            <a:r>
              <a:rPr kumimoji="1" lang="ja-JP" altLang="en-US" sz="2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氏</a:t>
            </a:r>
            <a:r>
              <a:rPr kumimoji="1" lang="ja-JP" altLang="en-US" sz="28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（県労連</a:t>
            </a:r>
            <a:r>
              <a:rPr kumimoji="1" lang="ja-JP" altLang="en-US" sz="28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議長・県社保協副会長）</a:t>
            </a:r>
            <a:endParaRPr kumimoji="1" lang="ja-JP" altLang="en-US" sz="28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5F71DAB2-79BA-0E92-28B9-AB615749D8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1081" y="4070084"/>
            <a:ext cx="574584" cy="5573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7">
            <a:extLst>
              <a:ext uri="{FF2B5EF4-FFF2-40B4-BE49-F238E27FC236}">
                <a16:creationId xmlns:a16="http://schemas.microsoft.com/office/drawing/2014/main" xmlns="" id="{EEE54E73-8037-A564-D02B-A34678D506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5841" y="4800834"/>
            <a:ext cx="574584" cy="5573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TextBox 28">
            <a:extLst>
              <a:ext uri="{FF2B5EF4-FFF2-40B4-BE49-F238E27FC236}">
                <a16:creationId xmlns:a16="http://schemas.microsoft.com/office/drawing/2014/main" xmlns="" id="{5E6A7D30-E13B-8640-F896-FEBD8B0D5745}"/>
              </a:ext>
            </a:extLst>
          </p:cNvPr>
          <p:cNvSpPr txBox="1"/>
          <p:nvPr/>
        </p:nvSpPr>
        <p:spPr>
          <a:xfrm>
            <a:off x="1049650" y="6695233"/>
            <a:ext cx="93634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ZOOM</a:t>
            </a:r>
            <a:r>
              <a:rPr lang="ja-JP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ja-JP" sz="2800" dirty="0"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ＭＳ Ｐゴシック" panose="020B0600070205080204" pitchFamily="50" charset="-128"/>
              </a:rPr>
              <a:t>ミーティング</a:t>
            </a:r>
            <a:r>
              <a:rPr lang="en-US" altLang="ja-JP" sz="2800" dirty="0"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ＭＳ Ｐゴシック" panose="020B0600070205080204" pitchFamily="50" charset="-128"/>
              </a:rPr>
              <a:t>ID: 960 5649 3755 </a:t>
            </a:r>
            <a:r>
              <a:rPr lang="ja-JP" altLang="en-US" sz="2800" dirty="0"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ＭＳ Ｐゴシック" panose="020B0600070205080204" pitchFamily="50" charset="-128"/>
              </a:rPr>
              <a:t>　</a:t>
            </a:r>
            <a:r>
              <a:rPr lang="ja-JP" altLang="ja-JP" sz="2800" dirty="0"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ＭＳ Ｐゴシック" panose="020B0600070205080204" pitchFamily="50" charset="-128"/>
              </a:rPr>
              <a:t>パスコード</a:t>
            </a:r>
            <a:r>
              <a:rPr lang="en-US" altLang="ja-JP" sz="2800" dirty="0"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ＭＳ Ｐゴシック" panose="020B0600070205080204" pitchFamily="50" charset="-128"/>
              </a:rPr>
              <a:t>: 1002 </a:t>
            </a:r>
            <a:endParaRPr lang="zh-CN" altLang="en-US" sz="2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xmlns="" id="{9ABEA5DC-249A-BB5C-1A57-D2A507E308E4}"/>
              </a:ext>
            </a:extLst>
          </p:cNvPr>
          <p:cNvSpPr txBox="1"/>
          <p:nvPr/>
        </p:nvSpPr>
        <p:spPr>
          <a:xfrm>
            <a:off x="2583322" y="4087172"/>
            <a:ext cx="69048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内容：自治体キャラバンの取り組みについて</a:t>
            </a:r>
          </a:p>
        </p:txBody>
      </p:sp>
      <p:sp>
        <p:nvSpPr>
          <p:cNvPr id="16" name="TextBox 28">
            <a:extLst>
              <a:ext uri="{FF2B5EF4-FFF2-40B4-BE49-F238E27FC236}">
                <a16:creationId xmlns:a16="http://schemas.microsoft.com/office/drawing/2014/main" xmlns="" id="{5E6A7D30-E13B-8640-F896-FEBD8B0D5745}"/>
              </a:ext>
            </a:extLst>
          </p:cNvPr>
          <p:cNvSpPr txBox="1"/>
          <p:nvPr/>
        </p:nvSpPr>
        <p:spPr>
          <a:xfrm>
            <a:off x="5225143" y="7107803"/>
            <a:ext cx="52650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srgbClr val="E94708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熊本県民医連　</a:t>
            </a:r>
            <a:endParaRPr lang="en-US" altLang="ja-JP" sz="2400" dirty="0" smtClean="0">
              <a:solidFill>
                <a:srgbClr val="E94708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2400" dirty="0" smtClean="0">
                <a:solidFill>
                  <a:srgbClr val="E94708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問合せ（県連事務局 田中</a:t>
            </a:r>
            <a:r>
              <a:rPr lang="en-US" altLang="ja-JP" sz="2400" dirty="0" smtClean="0">
                <a:solidFill>
                  <a:srgbClr val="E94708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/</a:t>
            </a:r>
            <a:r>
              <a:rPr lang="ja-JP" altLang="en-US" sz="2400" dirty="0" smtClean="0">
                <a:solidFill>
                  <a:srgbClr val="E94708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作取</a:t>
            </a:r>
            <a:r>
              <a:rPr lang="en-US" altLang="ja-JP" sz="2400" dirty="0" smtClean="0">
                <a:solidFill>
                  <a:srgbClr val="E94708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/</a:t>
            </a:r>
            <a:r>
              <a:rPr lang="ja-JP" altLang="en-US" sz="2400" dirty="0">
                <a:solidFill>
                  <a:srgbClr val="E94708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藤田</a:t>
            </a:r>
            <a:r>
              <a:rPr lang="ja-JP" altLang="en-US" sz="2400" dirty="0" smtClean="0">
                <a:solidFill>
                  <a:srgbClr val="E94708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）　</a:t>
            </a:r>
            <a:endParaRPr lang="zh-CN" altLang="en-US" sz="2400" dirty="0">
              <a:solidFill>
                <a:srgbClr val="E94708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79290052"/>
      </p:ext>
    </p:extLst>
  </p:cSld>
  <p:clrMapOvr>
    <a:masterClrMapping/>
  </p:clrMapOvr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51</Template>
  <TotalTime>0</TotalTime>
  <Words>57</Words>
  <Application>Microsoft Office PowerPoint</Application>
  <PresentationFormat>ユーザー設定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HGPSoeiKakugothicUB</vt:lpstr>
      <vt:lpstr>HGPSoeiKakugothicUB</vt:lpstr>
      <vt:lpstr>ＭＳ Ｐゴシック</vt:lpstr>
      <vt:lpstr>Arial</vt:lpstr>
      <vt:lpstr>Calibri</vt:lpstr>
      <vt:lpstr>Calibri Light</vt:lpstr>
      <vt:lpstr>1_ガイド入りテンプレートサンプル20130531三木さん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2016-07-29T00:14:54Z</dcterms:created>
  <dcterms:modified xsi:type="dcterms:W3CDTF">2023-09-12T23:53:41Z</dcterms:modified>
</cp:coreProperties>
</file>